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90" r:id="rId4"/>
  </p:sldMasterIdLst>
  <p:notesMasterIdLst>
    <p:notesMasterId r:id="rId20"/>
  </p:notesMasterIdLst>
  <p:handoutMasterIdLst>
    <p:handoutMasterId r:id="rId21"/>
  </p:handoutMasterIdLst>
  <p:sldIdLst>
    <p:sldId id="256" r:id="rId5"/>
    <p:sldId id="271" r:id="rId6"/>
    <p:sldId id="283" r:id="rId7"/>
    <p:sldId id="287" r:id="rId8"/>
    <p:sldId id="293" r:id="rId9"/>
    <p:sldId id="295" r:id="rId10"/>
    <p:sldId id="296" r:id="rId11"/>
    <p:sldId id="297" r:id="rId12"/>
    <p:sldId id="294" r:id="rId13"/>
    <p:sldId id="288" r:id="rId14"/>
    <p:sldId id="289" r:id="rId15"/>
    <p:sldId id="290" r:id="rId16"/>
    <p:sldId id="291" r:id="rId17"/>
    <p:sldId id="285"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kom" id="{E75E278A-FF0E-49A4-B170-79828D63BBAD}">
          <p14:sldIdLst>
            <p14:sldId id="256"/>
          </p14:sldIdLst>
        </p14:section>
        <p14:section name="Ontwerpen, Morphing, notities maken, samenwerken, uitleg krijgen" id="{B9B51309-D148-4332-87C2-07BE32FBCA3B}">
          <p14:sldIdLst>
            <p14:sldId id="271"/>
            <p14:sldId id="283"/>
            <p14:sldId id="287"/>
            <p14:sldId id="293"/>
            <p14:sldId id="295"/>
            <p14:sldId id="296"/>
            <p14:sldId id="297"/>
            <p14:sldId id="294"/>
            <p14:sldId id="288"/>
            <p14:sldId id="289"/>
            <p14:sldId id="290"/>
            <p14:sldId id="291"/>
            <p14:sldId id="285"/>
          </p14:sldIdLst>
        </p14:section>
        <p14:section name="Meer informati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F2F2F2"/>
    <a:srgbClr val="404040"/>
    <a:srgbClr val="FF9B45"/>
    <a:srgbClr val="DD462F"/>
    <a:srgbClr val="F8CFB6"/>
    <a:srgbClr val="F8CAB6"/>
    <a:srgbClr val="923922"/>
    <a:srgbClr val="F5F5F5"/>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241" autoAdjust="0"/>
  </p:normalViewPr>
  <p:slideViewPr>
    <p:cSldViewPr snapToGrid="0">
      <p:cViewPr varScale="1">
        <p:scale>
          <a:sx n="91" d="100"/>
          <a:sy n="91" d="100"/>
        </p:scale>
        <p:origin x="15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414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FADCDE-68DB-472C-BD25-611F6119E96A}" type="datetime1">
              <a:rPr lang="nl-NL" smtClean="0"/>
              <a:t>18-11-2021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nl-NL" smtClean="0"/>
              <a:t>‹nr.›</a:t>
            </a:fld>
            <a:endParaRPr lang="nl-NL"/>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FD21CF-C6C1-43A1-A962-6DCA3812D3FA}" type="datetime1">
              <a:rPr lang="nl-NL" noProof="0" smtClean="0"/>
              <a:t>18-11-2021</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nl-NL" noProof="0" smtClean="0"/>
              <a:t>‹nr.›</a:t>
            </a:fld>
            <a:endParaRPr lang="nl-NL"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rtlCol="0"/>
          <a:lstStyle/>
          <a:p>
            <a:pPr rtl="0"/>
            <a:endParaRPr lang="nl-NL" noProof="0" dirty="0"/>
          </a:p>
        </p:txBody>
      </p:sp>
      <p:sp>
        <p:nvSpPr>
          <p:cNvPr id="4" name="Tijdelijke aanduiding voor dianummer 3"/>
          <p:cNvSpPr>
            <a:spLocks noGrp="1"/>
          </p:cNvSpPr>
          <p:nvPr>
            <p:ph type="sldNum" sz="quarter" idx="10"/>
          </p:nvPr>
        </p:nvSpPr>
        <p:spPr/>
        <p:txBody>
          <a:bodyPr rtlCol="0"/>
          <a:lstStyle/>
          <a:p>
            <a:pPr rtl="0"/>
            <a:fld id="{DF61EA0F-A667-4B49-8422-0062BC55E249}" type="slidenum">
              <a:rPr lang="nl-NL" smtClean="0"/>
              <a:t>1</a:t>
            </a:fld>
            <a:endParaRPr lang="nl-NL"/>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5"/>
          </p:nvPr>
        </p:nvSpPr>
        <p:spPr/>
        <p:txBody>
          <a:bodyPr/>
          <a:lstStyle/>
          <a:p>
            <a:pPr rtl="0"/>
            <a:fld id="{DF61EA0F-A667-4B49-8422-0062BC55E249}" type="slidenum">
              <a:rPr lang="nl-NL" smtClean="0"/>
              <a:t>2</a:t>
            </a:fld>
            <a:endParaRPr lang="nl-NL"/>
          </a:p>
        </p:txBody>
      </p:sp>
    </p:spTree>
    <p:extLst>
      <p:ext uri="{BB962C8B-B14F-4D97-AF65-F5344CB8AC3E}">
        <p14:creationId xmlns:p14="http://schemas.microsoft.com/office/powerpoint/2010/main" val="331726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rtlCol="0"/>
          <a:lstStyle/>
          <a:p>
            <a:pPr rtl="0"/>
            <a:r>
              <a:rPr lang="nl-NL" noProof="0" dirty="0"/>
              <a:t>Selecteer de pijlen in de modus Diavoorstelling om de koppelingen te volgen.</a:t>
            </a:r>
          </a:p>
        </p:txBody>
      </p:sp>
      <p:sp>
        <p:nvSpPr>
          <p:cNvPr id="4" name="Tijdelijke aanduiding voor dianummer 3"/>
          <p:cNvSpPr>
            <a:spLocks noGrp="1"/>
          </p:cNvSpPr>
          <p:nvPr>
            <p:ph type="sldNum" sz="quarter" idx="10"/>
          </p:nvPr>
        </p:nvSpPr>
        <p:spPr/>
        <p:txBody>
          <a:bodyPr rtlCol="0"/>
          <a:lstStyle/>
          <a:p>
            <a:pPr rtl="0"/>
            <a:fld id="{DF61EA0F-A667-4B49-8422-0062BC55E249}" type="slidenum">
              <a:rPr lang="nl-NL" smtClean="0"/>
              <a:t>15</a:t>
            </a:fld>
            <a:endParaRPr lang="nl-NL"/>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rtl="0"/>
            <a:endParaRPr lang="nl-NL" noProof="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rtl="0"/>
            <a:fld id="{9860EDB8-5305-433F-BE41-D7A86D811DB3}" type="slidenum">
              <a:rPr lang="nl-NL" noProof="0" smtClean="0"/>
              <a:pPr rtl="0"/>
              <a:t>‹nr.›</a:t>
            </a:fld>
            <a:endParaRPr lang="nl-NL" noProof="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33112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11"/>
          </p:nvPr>
        </p:nvSpPr>
        <p:spPr/>
        <p:txBody>
          <a:bodyPr/>
          <a:lstStyle/>
          <a:p>
            <a:pPr rtl="0"/>
            <a:endParaRPr lang="nl-NL" noProof="0"/>
          </a:p>
        </p:txBody>
      </p:sp>
      <p:sp>
        <p:nvSpPr>
          <p:cNvPr id="6" name="Slide Number Placeholder 5"/>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2590101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11"/>
          </p:nvPr>
        </p:nvSpPr>
        <p:spPr/>
        <p:txBody>
          <a:bodyPr/>
          <a:lstStyle/>
          <a:p>
            <a:pPr rtl="0"/>
            <a:endParaRPr lang="nl-NL" noProof="0"/>
          </a:p>
        </p:txBody>
      </p:sp>
      <p:sp>
        <p:nvSpPr>
          <p:cNvPr id="6" name="Slide Number Placeholder 5"/>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6089567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7" name="Rechthoe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00" noProof="0"/>
          </a:p>
        </p:txBody>
      </p:sp>
      <p:sp>
        <p:nvSpPr>
          <p:cNvPr id="2" name="Titel 1"/>
          <p:cNvSpPr>
            <a:spLocks noGrp="1"/>
          </p:cNvSpPr>
          <p:nvPr>
            <p:ph type="title" hasCustomPrompt="1"/>
          </p:nvPr>
        </p:nvSpPr>
        <p:spPr/>
        <p:txBody>
          <a:bodyPr rtlCol="0"/>
          <a:lstStyle/>
          <a:p>
            <a:pPr rtl="0"/>
            <a:r>
              <a:rPr lang="nl-NL" noProof="0"/>
              <a:t>Klik om de titelstijl van het model te bewerken</a:t>
            </a:r>
          </a:p>
        </p:txBody>
      </p:sp>
    </p:spTree>
    <p:extLst>
      <p:ext uri="{BB962C8B-B14F-4D97-AF65-F5344CB8AC3E}">
        <p14:creationId xmlns:p14="http://schemas.microsoft.com/office/powerpoint/2010/main" val="358764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9" name="Rechthoe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nl-NL" sz="1800" noProof="0"/>
          </a:p>
        </p:txBody>
      </p:sp>
      <p:cxnSp>
        <p:nvCxnSpPr>
          <p:cNvPr id="12" name="Rechte verbindingslijn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nl-NL" noProof="0"/>
              <a:t>Klik om de titelstijl van het model te bewerken</a:t>
            </a:r>
          </a:p>
        </p:txBody>
      </p:sp>
      <p:sp>
        <p:nvSpPr>
          <p:cNvPr id="3" name="Tijdelijke aanduiding voor inhoud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nl-NL" noProof="0"/>
              <a:t>Klik om de tekststijlen van het model te bewerken</a:t>
            </a:r>
          </a:p>
          <a:p>
            <a:pPr marL="0" lvl="1" indent="0" rtl="0">
              <a:lnSpc>
                <a:spcPct val="150000"/>
              </a:lnSpc>
              <a:spcBef>
                <a:spcPts val="1000"/>
              </a:spcBef>
              <a:spcAft>
                <a:spcPts val="1200"/>
              </a:spcAft>
              <a:buNone/>
            </a:pPr>
            <a:r>
              <a:rPr lang="nl-NL" noProof="0"/>
              <a:t>Tweede niveau</a:t>
            </a:r>
          </a:p>
          <a:p>
            <a:pPr marL="0" lvl="2" indent="0" rtl="0">
              <a:lnSpc>
                <a:spcPct val="150000"/>
              </a:lnSpc>
              <a:spcBef>
                <a:spcPts val="1000"/>
              </a:spcBef>
              <a:spcAft>
                <a:spcPts val="1200"/>
              </a:spcAft>
              <a:buNone/>
            </a:pPr>
            <a:r>
              <a:rPr lang="nl-NL" noProof="0"/>
              <a:t>Derde niveau</a:t>
            </a:r>
          </a:p>
          <a:p>
            <a:pPr marL="0" lvl="3" indent="0" rtl="0">
              <a:lnSpc>
                <a:spcPct val="150000"/>
              </a:lnSpc>
              <a:spcBef>
                <a:spcPts val="1000"/>
              </a:spcBef>
              <a:spcAft>
                <a:spcPts val="1200"/>
              </a:spcAft>
              <a:buNone/>
            </a:pPr>
            <a:r>
              <a:rPr lang="nl-NL" noProof="0"/>
              <a:t>Vierde niveau</a:t>
            </a:r>
          </a:p>
          <a:p>
            <a:pPr marL="0" lvl="4" indent="0" rtl="0">
              <a:lnSpc>
                <a:spcPct val="150000"/>
              </a:lnSpc>
              <a:spcBef>
                <a:spcPts val="1000"/>
              </a:spcBef>
              <a:spcAft>
                <a:spcPts val="1200"/>
              </a:spcAft>
              <a:buNone/>
            </a:pPr>
            <a:r>
              <a:rPr lang="nl-NL" noProof="0"/>
              <a:t>Vijfde niveau</a:t>
            </a:r>
          </a:p>
        </p:txBody>
      </p:sp>
      <p:sp>
        <p:nvSpPr>
          <p:cNvPr id="6" name="Tijdelijke aanduiding voor datum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535E1EA-DCA1-48ED-9373-AB25231DFA9D}" type="datetime1">
              <a:rPr lang="nl-NL" noProof="0" smtClean="0"/>
              <a:t>18-11-2021</a:t>
            </a:fld>
            <a:endParaRPr lang="nl-NL" noProof="0" dirty="0"/>
          </a:p>
        </p:txBody>
      </p:sp>
      <p:sp>
        <p:nvSpPr>
          <p:cNvPr id="7" name="Tijdelijke aanduiding voor voettekst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nl-NL" noProof="0"/>
          </a:p>
        </p:txBody>
      </p:sp>
      <p:sp>
        <p:nvSpPr>
          <p:cNvPr id="8" name="Tijdelijke aanduiding voor dianumm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270847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9" name="Rechthoe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00" noProof="0"/>
          </a:p>
        </p:txBody>
      </p:sp>
      <p:sp>
        <p:nvSpPr>
          <p:cNvPr id="10" name="Rechthoe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00" noProof="0"/>
          </a:p>
        </p:txBody>
      </p:sp>
      <p:sp>
        <p:nvSpPr>
          <p:cNvPr id="2" name="Titel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nl-NL" noProof="0"/>
              <a:t>Klik om de titelstijl van het model te bewerken</a:t>
            </a:r>
          </a:p>
        </p:txBody>
      </p:sp>
      <p:sp>
        <p:nvSpPr>
          <p:cNvPr id="7" name="Tijdelijke aanduiding voor inhoud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nl-NL" noProof="0"/>
              <a:t>Klik om de tekststijlen van het model te bewerken</a:t>
            </a:r>
          </a:p>
          <a:p>
            <a:pPr marL="0" lvl="1" indent="0" rtl="0">
              <a:lnSpc>
                <a:spcPct val="150000"/>
              </a:lnSpc>
              <a:spcBef>
                <a:spcPts val="1000"/>
              </a:spcBef>
              <a:spcAft>
                <a:spcPts val="1200"/>
              </a:spcAft>
              <a:buNone/>
            </a:pPr>
            <a:r>
              <a:rPr lang="nl-NL" noProof="0"/>
              <a:t>Tweede niveau</a:t>
            </a:r>
          </a:p>
          <a:p>
            <a:pPr marL="0" lvl="2" indent="0" rtl="0">
              <a:lnSpc>
                <a:spcPct val="150000"/>
              </a:lnSpc>
              <a:spcBef>
                <a:spcPts val="1000"/>
              </a:spcBef>
              <a:spcAft>
                <a:spcPts val="1200"/>
              </a:spcAft>
              <a:buNone/>
            </a:pPr>
            <a:r>
              <a:rPr lang="nl-NL" noProof="0"/>
              <a:t>Derde niveau</a:t>
            </a:r>
          </a:p>
          <a:p>
            <a:pPr marL="0" lvl="3" indent="0" rtl="0">
              <a:lnSpc>
                <a:spcPct val="150000"/>
              </a:lnSpc>
              <a:spcBef>
                <a:spcPts val="1000"/>
              </a:spcBef>
              <a:spcAft>
                <a:spcPts val="1200"/>
              </a:spcAft>
              <a:buNone/>
            </a:pPr>
            <a:r>
              <a:rPr lang="nl-NL" noProof="0"/>
              <a:t>Vierde niveau</a:t>
            </a:r>
          </a:p>
          <a:p>
            <a:pPr marL="0" lvl="4" indent="0" rtl="0">
              <a:lnSpc>
                <a:spcPct val="150000"/>
              </a:lnSpc>
              <a:spcBef>
                <a:spcPts val="1000"/>
              </a:spcBef>
              <a:spcAft>
                <a:spcPts val="1200"/>
              </a:spcAft>
              <a:buNone/>
            </a:pPr>
            <a:r>
              <a:rPr lang="nl-NL" noProof="0"/>
              <a:t>Vijfde niveau</a:t>
            </a:r>
          </a:p>
        </p:txBody>
      </p:sp>
    </p:spTree>
    <p:extLst>
      <p:ext uri="{BB962C8B-B14F-4D97-AF65-F5344CB8AC3E}">
        <p14:creationId xmlns:p14="http://schemas.microsoft.com/office/powerpoint/2010/main" val="144615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11"/>
          </p:nvPr>
        </p:nvSpPr>
        <p:spPr/>
        <p:txBody>
          <a:bodyPr/>
          <a:lstStyle/>
          <a:p>
            <a:pPr rtl="0"/>
            <a:endParaRPr lang="nl-NL" noProof="0"/>
          </a:p>
        </p:txBody>
      </p:sp>
      <p:sp>
        <p:nvSpPr>
          <p:cNvPr id="6" name="Slide Number Placeholder 5"/>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39502072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rtl="0"/>
            <a:endParaRPr lang="nl-NL" noProof="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rtl="0"/>
            <a:fld id="{9860EDB8-5305-433F-BE41-D7A86D811DB3}" type="slidenum">
              <a:rPr lang="nl-NL" noProof="0" smtClean="0"/>
              <a:pPr rtl="0"/>
              <a:t>‹nr.›</a:t>
            </a:fld>
            <a:endParaRPr lang="nl-NL" noProof="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6358201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6" name="Footer Placeholder 5"/>
          <p:cNvSpPr>
            <a:spLocks noGrp="1"/>
          </p:cNvSpPr>
          <p:nvPr>
            <p:ph type="ftr" sz="quarter" idx="11"/>
          </p:nvPr>
        </p:nvSpPr>
        <p:spPr/>
        <p:txBody>
          <a:bodyPr/>
          <a:lstStyle/>
          <a:p>
            <a:pPr rtl="0"/>
            <a:endParaRPr lang="nl-NL" noProof="0"/>
          </a:p>
        </p:txBody>
      </p:sp>
      <p:sp>
        <p:nvSpPr>
          <p:cNvPr id="7" name="Slide Number Placeholder 6"/>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4174958391"/>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8" name="Footer Placeholder 7"/>
          <p:cNvSpPr>
            <a:spLocks noGrp="1"/>
          </p:cNvSpPr>
          <p:nvPr>
            <p:ph type="ftr" sz="quarter" idx="11"/>
          </p:nvPr>
        </p:nvSpPr>
        <p:spPr/>
        <p:txBody>
          <a:bodyPr/>
          <a:lstStyle/>
          <a:p>
            <a:pPr rtl="0"/>
            <a:endParaRPr lang="nl-NL" noProof="0"/>
          </a:p>
        </p:txBody>
      </p:sp>
      <p:sp>
        <p:nvSpPr>
          <p:cNvPr id="9" name="Slide Number Placeholder 8"/>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53248773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4" name="Footer Placeholder 3"/>
          <p:cNvSpPr>
            <a:spLocks noGrp="1"/>
          </p:cNvSpPr>
          <p:nvPr>
            <p:ph type="ftr" sz="quarter" idx="11"/>
          </p:nvPr>
        </p:nvSpPr>
        <p:spPr/>
        <p:txBody>
          <a:bodyPr/>
          <a:lstStyle/>
          <a:p>
            <a:pPr rtl="0"/>
            <a:endParaRPr lang="nl-NL" noProof="0"/>
          </a:p>
        </p:txBody>
      </p:sp>
      <p:sp>
        <p:nvSpPr>
          <p:cNvPr id="5" name="Slide Number Placeholder 4"/>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26584481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B5E9DE3-9651-4590-BE32-3734CFF9B004}" type="datetime1">
              <a:rPr lang="nl-NL" noProof="0" smtClean="0"/>
              <a:t>18-11-2021</a:t>
            </a:fld>
            <a:endParaRPr lang="nl-NL" noProof="0" dirty="0"/>
          </a:p>
        </p:txBody>
      </p:sp>
      <p:sp>
        <p:nvSpPr>
          <p:cNvPr id="3" name="Footer Placeholder 2"/>
          <p:cNvSpPr>
            <a:spLocks noGrp="1"/>
          </p:cNvSpPr>
          <p:nvPr>
            <p:ph type="ftr" sz="quarter" idx="11"/>
          </p:nvPr>
        </p:nvSpPr>
        <p:spPr/>
        <p:txBody>
          <a:bodyPr/>
          <a:lstStyle/>
          <a:p>
            <a:pPr rtl="0"/>
            <a:endParaRPr lang="nl-NL" noProof="0"/>
          </a:p>
        </p:txBody>
      </p:sp>
      <p:sp>
        <p:nvSpPr>
          <p:cNvPr id="4" name="Slide Number Placeholder 3"/>
          <p:cNvSpPr>
            <a:spLocks noGrp="1"/>
          </p:cNvSpPr>
          <p:nvPr>
            <p:ph type="sldNum" sz="quarter" idx="12"/>
          </p:nvPr>
        </p:nvSpPr>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15478106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pPr rtl="0"/>
            <a:fld id="{3B5E9DE3-9651-4590-BE32-3734CFF9B004}" type="datetime1">
              <a:rPr lang="nl-NL" noProof="0" smtClean="0"/>
              <a:t>18-11-2021</a:t>
            </a:fld>
            <a:endParaRPr lang="nl-NL" noProof="0" dirty="0"/>
          </a:p>
        </p:txBody>
      </p:sp>
      <p:sp>
        <p:nvSpPr>
          <p:cNvPr id="6" name="Footer Placeholder 5"/>
          <p:cNvSpPr>
            <a:spLocks noGrp="1"/>
          </p:cNvSpPr>
          <p:nvPr>
            <p:ph type="ftr" sz="quarter" idx="11"/>
          </p:nvPr>
        </p:nvSpPr>
        <p:spPr>
          <a:xfrm>
            <a:off x="2103620" y="6375679"/>
            <a:ext cx="3482179" cy="345796"/>
          </a:xfrm>
        </p:spPr>
        <p:txBody>
          <a:bodyPr/>
          <a:lstStyle/>
          <a:p>
            <a:pPr rtl="0"/>
            <a:endParaRPr lang="nl-NL" noProof="0"/>
          </a:p>
        </p:txBody>
      </p:sp>
      <p:sp>
        <p:nvSpPr>
          <p:cNvPr id="7" name="Slide Number Placeholder 6"/>
          <p:cNvSpPr>
            <a:spLocks noGrp="1"/>
          </p:cNvSpPr>
          <p:nvPr>
            <p:ph type="sldNum" sz="quarter" idx="12"/>
          </p:nvPr>
        </p:nvSpPr>
        <p:spPr>
          <a:xfrm>
            <a:off x="5691014" y="6375679"/>
            <a:ext cx="1232456" cy="345796"/>
          </a:xfrm>
        </p:spPr>
        <p:txBody>
          <a:bodyPr/>
          <a:lstStyle/>
          <a:p>
            <a:pPr rtl="0"/>
            <a:fld id="{9860EDB8-5305-433F-BE41-D7A86D811DB3}" type="slidenum">
              <a:rPr lang="nl-NL" noProof="0" smtClean="0"/>
              <a:pPr rtl="0"/>
              <a:t>‹nr.›</a:t>
            </a:fld>
            <a:endParaRPr lang="nl-NL" noProof="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475396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pPr rtl="0"/>
            <a:fld id="{3B5E9DE3-9651-4590-BE32-3734CFF9B004}" type="datetime1">
              <a:rPr lang="nl-NL" noProof="0" smtClean="0"/>
              <a:t>18-11-2021</a:t>
            </a:fld>
            <a:endParaRPr lang="nl-NL" noProof="0" dirty="0"/>
          </a:p>
        </p:txBody>
      </p:sp>
      <p:sp>
        <p:nvSpPr>
          <p:cNvPr id="6" name="Footer Placeholder 5"/>
          <p:cNvSpPr>
            <a:spLocks noGrp="1"/>
          </p:cNvSpPr>
          <p:nvPr>
            <p:ph type="ftr" sz="quarter" idx="11"/>
          </p:nvPr>
        </p:nvSpPr>
        <p:spPr>
          <a:xfrm>
            <a:off x="2103621" y="6375679"/>
            <a:ext cx="3482178" cy="345796"/>
          </a:xfrm>
        </p:spPr>
        <p:txBody>
          <a:bodyPr/>
          <a:lstStyle/>
          <a:p>
            <a:pPr rtl="0"/>
            <a:endParaRPr lang="nl-NL" noProof="0"/>
          </a:p>
        </p:txBody>
      </p:sp>
      <p:sp>
        <p:nvSpPr>
          <p:cNvPr id="7" name="Slide Number Placeholder 6"/>
          <p:cNvSpPr>
            <a:spLocks noGrp="1"/>
          </p:cNvSpPr>
          <p:nvPr>
            <p:ph type="sldNum" sz="quarter" idx="12"/>
          </p:nvPr>
        </p:nvSpPr>
        <p:spPr>
          <a:xfrm>
            <a:off x="5687568" y="6375679"/>
            <a:ext cx="1234440" cy="345796"/>
          </a:xfrm>
        </p:spPr>
        <p:txBody>
          <a:bodyPr/>
          <a:lstStyle/>
          <a:p>
            <a:pPr rtl="0"/>
            <a:fld id="{9860EDB8-5305-433F-BE41-D7A86D811DB3}" type="slidenum">
              <a:rPr lang="nl-NL" noProof="0" smtClean="0"/>
              <a:pPr rtl="0"/>
              <a:t>‹nr.›</a:t>
            </a:fld>
            <a:endParaRPr lang="nl-NL" noProof="0"/>
          </a:p>
        </p:txBody>
      </p:sp>
    </p:spTree>
    <p:extLst>
      <p:ext uri="{BB962C8B-B14F-4D97-AF65-F5344CB8AC3E}">
        <p14:creationId xmlns:p14="http://schemas.microsoft.com/office/powerpoint/2010/main" val="42864127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B5E9DE3-9651-4590-BE32-3734CFF9B004}" type="datetime1">
              <a:rPr lang="nl-NL" noProof="0" smtClean="0"/>
              <a:t>18-11-2021</a:t>
            </a:fld>
            <a:endParaRPr lang="nl-NL" noProof="0"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nl-NL" noProof="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9860EDB8-5305-433F-BE41-D7A86D811DB3}" type="slidenum">
              <a:rPr lang="nl-NL" noProof="0" smtClean="0"/>
              <a:pPr rtl="0"/>
              <a:t>‹nr.›</a:t>
            </a:fld>
            <a:endParaRPr lang="nl-NL" noProof="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hthoek 8">
            <a:extLst>
              <a:ext uri="{FF2B5EF4-FFF2-40B4-BE49-F238E27FC236}">
                <a16:creationId xmlns:a16="http://schemas.microsoft.com/office/drawing/2014/main" id="{01DE52CC-04C9-445A-9332-EF428C2F05AF}"/>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nl-NL" sz="1800" noProof="0"/>
          </a:p>
        </p:txBody>
      </p:sp>
      <p:cxnSp>
        <p:nvCxnSpPr>
          <p:cNvPr id="10" name="Rechte verbindingslijn 9">
            <a:extLst>
              <a:ext uri="{FF2B5EF4-FFF2-40B4-BE49-F238E27FC236}">
                <a16:creationId xmlns:a16="http://schemas.microsoft.com/office/drawing/2014/main" id="{CC4DCA6D-1624-4B0F-8A83-D4608E3D5E07}"/>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96395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gebed@vraagaanGod.n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bob@vraagaaGod.nl" TargetMode="External"/><Relationship Id="rId2" Type="http://schemas.openxmlformats.org/officeDocument/2006/relationships/hyperlink" Target="mailto:leiden@vraagaangod.nl"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leiden@vraagaangod.nl"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3" name="Rectangle 32">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Afbeelding 6">
            <a:extLst>
              <a:ext uri="{FF2B5EF4-FFF2-40B4-BE49-F238E27FC236}">
                <a16:creationId xmlns:a16="http://schemas.microsoft.com/office/drawing/2014/main" id="{431B58D2-E6DF-4B27-AF79-A5C06004A0FF}"/>
              </a:ext>
            </a:extLst>
          </p:cNvPr>
          <p:cNvPicPr>
            <a:picLocks noChangeAspect="1"/>
          </p:cNvPicPr>
          <p:nvPr/>
        </p:nvPicPr>
        <p:blipFill rotWithShape="1">
          <a:blip r:embed="rId3">
            <a:grayscl/>
          </a:blip>
          <a:srcRect b="32770"/>
          <a:stretch/>
        </p:blipFill>
        <p:spPr>
          <a:xfrm>
            <a:off x="20" y="-1"/>
            <a:ext cx="12191980" cy="6864691"/>
          </a:xfrm>
          <a:prstGeom prst="rect">
            <a:avLst/>
          </a:prstGeom>
        </p:spPr>
      </p:pic>
      <p:sp>
        <p:nvSpPr>
          <p:cNvPr id="35" name="Rectangle 34">
            <a:extLst>
              <a:ext uri="{FF2B5EF4-FFF2-40B4-BE49-F238E27FC236}">
                <a16:creationId xmlns:a16="http://schemas.microsoft.com/office/drawing/2014/main" id="{037EA4EB-4F7C-4751-A4A2-563CD920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7" name="Rectangle 36">
            <a:extLst>
              <a:ext uri="{FF2B5EF4-FFF2-40B4-BE49-F238E27FC236}">
                <a16:creationId xmlns:a16="http://schemas.microsoft.com/office/drawing/2014/main" id="{A8197E63-3449-474F-AF38-381E13488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6">
            <a:extLst>
              <a:ext uri="{FF2B5EF4-FFF2-40B4-BE49-F238E27FC236}">
                <a16:creationId xmlns:a16="http://schemas.microsoft.com/office/drawing/2014/main" id="{0010EC45-8B8C-49A1-92F4-297215C95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el 1"/>
          <p:cNvSpPr>
            <a:spLocks noGrp="1"/>
          </p:cNvSpPr>
          <p:nvPr>
            <p:ph type="title"/>
          </p:nvPr>
        </p:nvSpPr>
        <p:spPr>
          <a:xfrm>
            <a:off x="1078523" y="1098388"/>
            <a:ext cx="10318418" cy="4394988"/>
          </a:xfrm>
        </p:spPr>
        <p:txBody>
          <a:bodyPr vert="horz" lIns="91440" tIns="45720" rIns="91440" bIns="45720" rtlCol="0" anchor="ctr" anchorCtr="0">
            <a:normAutofit/>
          </a:bodyPr>
          <a:lstStyle/>
          <a:p>
            <a:pPr algn="ctr"/>
            <a:r>
              <a:rPr lang="en-US" sz="9300" spc="800"/>
              <a:t>vraagaanGod.nl</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A7F44A-739E-464A-8218-5ED1083125B8}"/>
              </a:ext>
            </a:extLst>
          </p:cNvPr>
          <p:cNvSpPr>
            <a:spLocks noGrp="1"/>
          </p:cNvSpPr>
          <p:nvPr>
            <p:ph type="title"/>
          </p:nvPr>
        </p:nvSpPr>
        <p:spPr>
          <a:xfrm>
            <a:off x="259307" y="1153287"/>
            <a:ext cx="4073255" cy="4551426"/>
          </a:xfrm>
        </p:spPr>
        <p:txBody>
          <a:bodyPr vert="horz" lIns="91440" tIns="45720" rIns="91440" bIns="45720" rtlCol="0" anchor="ctr">
            <a:normAutofit/>
          </a:bodyPr>
          <a:lstStyle/>
          <a:p>
            <a:pPr algn="r"/>
            <a:r>
              <a:rPr lang="en-US" sz="3200" dirty="0">
                <a:solidFill>
                  <a:schemeClr val="tx2"/>
                </a:solidFill>
              </a:rPr>
              <a:t>De </a:t>
            </a:r>
            <a:r>
              <a:rPr lang="en-US" sz="3200" dirty="0" err="1">
                <a:solidFill>
                  <a:schemeClr val="tx2"/>
                </a:solidFill>
              </a:rPr>
              <a:t>antwoordgever</a:t>
            </a:r>
            <a:endParaRPr lang="en-US" sz="3200" dirty="0">
              <a:solidFill>
                <a:schemeClr val="tx2"/>
              </a:solidFill>
            </a:endParaRPr>
          </a:p>
        </p:txBody>
      </p:sp>
      <p:cxnSp>
        <p:nvCxnSpPr>
          <p:cNvPr id="14" name="Straight Connector 13">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8B424E0-84E7-4EAE-A759-F6E7A3CFDF2E}"/>
              </a:ext>
            </a:extLst>
          </p:cNvPr>
          <p:cNvSpPr>
            <a:spLocks noGrp="1"/>
          </p:cNvSpPr>
          <p:nvPr>
            <p:ph sz="quarter" idx="10"/>
          </p:nvPr>
        </p:nvSpPr>
        <p:spPr>
          <a:xfrm>
            <a:off x="4976031" y="1153287"/>
            <a:ext cx="6453969" cy="4551426"/>
          </a:xfrm>
        </p:spPr>
        <p:txBody>
          <a:bodyPr vert="horz" lIns="91440" tIns="45720" rIns="91440" bIns="45720" rtlCol="0" anchor="ctr">
            <a:normAutofit/>
          </a:bodyPr>
          <a:lstStyle/>
          <a:p>
            <a:r>
              <a:rPr lang="en-US" sz="2000" dirty="0" err="1">
                <a:solidFill>
                  <a:schemeClr val="tx1">
                    <a:lumMod val="65000"/>
                    <a:lumOff val="35000"/>
                  </a:schemeClr>
                </a:solidFill>
              </a:rPr>
              <a:t>Onze</a:t>
            </a:r>
            <a:r>
              <a:rPr lang="en-US" sz="2000" dirty="0">
                <a:solidFill>
                  <a:schemeClr val="tx1">
                    <a:lumMod val="65000"/>
                    <a:lumOff val="35000"/>
                  </a:schemeClr>
                </a:solidFill>
              </a:rPr>
              <a:t> </a:t>
            </a:r>
            <a:r>
              <a:rPr lang="en-US" sz="2000" dirty="0" err="1">
                <a:solidFill>
                  <a:schemeClr val="tx1">
                    <a:lumMod val="65000"/>
                    <a:lumOff val="35000"/>
                  </a:schemeClr>
                </a:solidFill>
              </a:rPr>
              <a:t>kerken</a:t>
            </a:r>
            <a:r>
              <a:rPr lang="en-US" sz="2000" dirty="0">
                <a:solidFill>
                  <a:schemeClr val="tx1">
                    <a:lumMod val="65000"/>
                    <a:lumOff val="35000"/>
                  </a:schemeClr>
                </a:solidFill>
              </a:rPr>
              <a:t> </a:t>
            </a:r>
            <a:r>
              <a:rPr lang="en-US" sz="2000" dirty="0" err="1">
                <a:solidFill>
                  <a:schemeClr val="tx1">
                    <a:lumMod val="65000"/>
                    <a:lumOff val="35000"/>
                  </a:schemeClr>
                </a:solidFill>
              </a:rPr>
              <a:t>zitten</a:t>
            </a:r>
            <a:r>
              <a:rPr lang="en-US" sz="2000" dirty="0">
                <a:solidFill>
                  <a:schemeClr val="tx1">
                    <a:lumMod val="65000"/>
                    <a:lumOff val="35000"/>
                  </a:schemeClr>
                </a:solidFill>
              </a:rPr>
              <a:t> </a:t>
            </a:r>
            <a:r>
              <a:rPr lang="en-US" sz="2000" dirty="0" err="1">
                <a:solidFill>
                  <a:schemeClr val="tx1">
                    <a:lumMod val="65000"/>
                    <a:lumOff val="35000"/>
                  </a:schemeClr>
                </a:solidFill>
              </a:rPr>
              <a:t>wekelijks</a:t>
            </a:r>
            <a:r>
              <a:rPr lang="en-US" sz="2000" dirty="0">
                <a:solidFill>
                  <a:schemeClr val="tx1">
                    <a:lumMod val="65000"/>
                    <a:lumOff val="35000"/>
                  </a:schemeClr>
                </a:solidFill>
              </a:rPr>
              <a:t> vol met </a:t>
            </a:r>
            <a:r>
              <a:rPr lang="en-US" sz="2000" dirty="0" err="1">
                <a:solidFill>
                  <a:schemeClr val="tx1">
                    <a:lumMod val="65000"/>
                    <a:lumOff val="35000"/>
                  </a:schemeClr>
                </a:solidFill>
              </a:rPr>
              <a:t>mensen</a:t>
            </a:r>
            <a:r>
              <a:rPr lang="en-US" sz="2000" dirty="0">
                <a:solidFill>
                  <a:schemeClr val="tx1">
                    <a:lumMod val="65000"/>
                    <a:lumOff val="35000"/>
                  </a:schemeClr>
                </a:solidFill>
              </a:rPr>
              <a:t> die </a:t>
            </a:r>
            <a:r>
              <a:rPr lang="en-US" sz="2000" dirty="0" err="1">
                <a:solidFill>
                  <a:schemeClr val="tx1">
                    <a:lumMod val="65000"/>
                    <a:lumOff val="35000"/>
                  </a:schemeClr>
                </a:solidFill>
              </a:rPr>
              <a:t>getraind</a:t>
            </a:r>
            <a:r>
              <a:rPr lang="en-US" sz="2000" dirty="0">
                <a:solidFill>
                  <a:schemeClr val="tx1">
                    <a:lumMod val="65000"/>
                    <a:lumOff val="35000"/>
                  </a:schemeClr>
                </a:solidFill>
              </a:rPr>
              <a:t> </a:t>
            </a:r>
            <a:r>
              <a:rPr lang="en-US" sz="2000" dirty="0" err="1">
                <a:solidFill>
                  <a:schemeClr val="tx1">
                    <a:lumMod val="65000"/>
                    <a:lumOff val="35000"/>
                  </a:schemeClr>
                </a:solidFill>
              </a:rPr>
              <a:t>worden</a:t>
            </a:r>
            <a:r>
              <a:rPr lang="en-US" sz="2000" dirty="0">
                <a:solidFill>
                  <a:schemeClr val="tx1">
                    <a:lumMod val="65000"/>
                    <a:lumOff val="35000"/>
                  </a:schemeClr>
                </a:solidFill>
              </a:rPr>
              <a:t> in het </a:t>
            </a:r>
            <a:r>
              <a:rPr lang="en-US" sz="2000" dirty="0" err="1">
                <a:solidFill>
                  <a:schemeClr val="tx1">
                    <a:lumMod val="65000"/>
                    <a:lumOff val="35000"/>
                  </a:schemeClr>
                </a:solidFill>
              </a:rPr>
              <a:t>vinden</a:t>
            </a:r>
            <a:r>
              <a:rPr lang="en-US" sz="2000" dirty="0">
                <a:solidFill>
                  <a:schemeClr val="tx1">
                    <a:lumMod val="65000"/>
                    <a:lumOff val="35000"/>
                  </a:schemeClr>
                </a:solidFill>
              </a:rPr>
              <a:t> van </a:t>
            </a:r>
            <a:r>
              <a:rPr lang="en-US" sz="2000" dirty="0" err="1">
                <a:solidFill>
                  <a:schemeClr val="tx1">
                    <a:lumMod val="65000"/>
                    <a:lumOff val="35000"/>
                  </a:schemeClr>
                </a:solidFill>
              </a:rPr>
              <a:t>antwoorden</a:t>
            </a:r>
            <a:r>
              <a:rPr lang="en-US" sz="2000" dirty="0">
                <a:solidFill>
                  <a:schemeClr val="tx1">
                    <a:lumMod val="65000"/>
                    <a:lumOff val="35000"/>
                  </a:schemeClr>
                </a:solidFill>
              </a:rPr>
              <a:t> </a:t>
            </a:r>
            <a:r>
              <a:rPr lang="en-US" sz="2000" dirty="0" err="1">
                <a:solidFill>
                  <a:schemeClr val="tx1">
                    <a:lumMod val="65000"/>
                    <a:lumOff val="35000"/>
                  </a:schemeClr>
                </a:solidFill>
              </a:rPr>
              <a:t>bij</a:t>
            </a:r>
            <a:r>
              <a:rPr lang="en-US" sz="2000" dirty="0">
                <a:solidFill>
                  <a:schemeClr val="tx1">
                    <a:lumMod val="65000"/>
                    <a:lumOff val="35000"/>
                  </a:schemeClr>
                </a:solidFill>
              </a:rPr>
              <a:t> God. Toch </a:t>
            </a:r>
            <a:r>
              <a:rPr lang="en-US" sz="2000" dirty="0" err="1">
                <a:solidFill>
                  <a:schemeClr val="tx1">
                    <a:lumMod val="65000"/>
                    <a:lumOff val="35000"/>
                  </a:schemeClr>
                </a:solidFill>
              </a:rPr>
              <a:t>vindt</a:t>
            </a:r>
            <a:r>
              <a:rPr lang="en-US" sz="2000" dirty="0">
                <a:solidFill>
                  <a:schemeClr val="tx1">
                    <a:lumMod val="65000"/>
                    <a:lumOff val="35000"/>
                  </a:schemeClr>
                </a:solidFill>
              </a:rPr>
              <a:t> de </a:t>
            </a:r>
            <a:r>
              <a:rPr lang="en-US" sz="2000" dirty="0" err="1">
                <a:solidFill>
                  <a:schemeClr val="tx1">
                    <a:lumMod val="65000"/>
                    <a:lumOff val="35000"/>
                  </a:schemeClr>
                </a:solidFill>
              </a:rPr>
              <a:t>gemiddelde</a:t>
            </a:r>
            <a:r>
              <a:rPr lang="en-US" sz="2000" dirty="0">
                <a:solidFill>
                  <a:schemeClr val="tx1">
                    <a:lumMod val="65000"/>
                    <a:lumOff val="35000"/>
                  </a:schemeClr>
                </a:solidFill>
              </a:rPr>
              <a:t> christen het </a:t>
            </a:r>
            <a:r>
              <a:rPr lang="en-US" sz="2000" dirty="0" err="1">
                <a:solidFill>
                  <a:schemeClr val="tx1">
                    <a:lumMod val="65000"/>
                    <a:lumOff val="35000"/>
                  </a:schemeClr>
                </a:solidFill>
              </a:rPr>
              <a:t>enorm</a:t>
            </a:r>
            <a:r>
              <a:rPr lang="en-US" sz="2000" dirty="0">
                <a:solidFill>
                  <a:schemeClr val="tx1">
                    <a:lumMod val="65000"/>
                    <a:lumOff val="35000"/>
                  </a:schemeClr>
                </a:solidFill>
              </a:rPr>
              <a:t> </a:t>
            </a:r>
            <a:r>
              <a:rPr lang="en-US" sz="2000" dirty="0" err="1">
                <a:solidFill>
                  <a:schemeClr val="tx1">
                    <a:lumMod val="65000"/>
                    <a:lumOff val="35000"/>
                  </a:schemeClr>
                </a:solidFill>
              </a:rPr>
              <a:t>lastig</a:t>
            </a:r>
            <a:r>
              <a:rPr lang="en-US" sz="2000" dirty="0">
                <a:solidFill>
                  <a:schemeClr val="tx1">
                    <a:lumMod val="65000"/>
                    <a:lumOff val="35000"/>
                  </a:schemeClr>
                </a:solidFill>
              </a:rPr>
              <a:t> die </a:t>
            </a:r>
            <a:r>
              <a:rPr lang="en-US" sz="2000" dirty="0" err="1">
                <a:solidFill>
                  <a:schemeClr val="tx1">
                    <a:lumMod val="65000"/>
                    <a:lumOff val="35000"/>
                  </a:schemeClr>
                </a:solidFill>
              </a:rPr>
              <a:t>kennis</a:t>
            </a:r>
            <a:r>
              <a:rPr lang="en-US" sz="2000" dirty="0">
                <a:solidFill>
                  <a:schemeClr val="tx1">
                    <a:lumMod val="65000"/>
                    <a:lumOff val="35000"/>
                  </a:schemeClr>
                </a:solidFill>
              </a:rPr>
              <a:t>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delen</a:t>
            </a:r>
            <a:r>
              <a:rPr lang="en-US" sz="2000" dirty="0">
                <a:solidFill>
                  <a:schemeClr val="tx1">
                    <a:lumMod val="65000"/>
                    <a:lumOff val="35000"/>
                  </a:schemeClr>
                </a:solidFill>
              </a:rPr>
              <a:t> met de </a:t>
            </a:r>
            <a:r>
              <a:rPr lang="en-US" sz="2000" dirty="0" err="1">
                <a:solidFill>
                  <a:schemeClr val="tx1">
                    <a:lumMod val="65000"/>
                    <a:lumOff val="35000"/>
                  </a:schemeClr>
                </a:solidFill>
              </a:rPr>
              <a:t>mensen</a:t>
            </a:r>
            <a:r>
              <a:rPr lang="en-US" sz="2000" dirty="0">
                <a:solidFill>
                  <a:schemeClr val="tx1">
                    <a:lumMod val="65000"/>
                    <a:lumOff val="35000"/>
                  </a:schemeClr>
                </a:solidFill>
              </a:rPr>
              <a:t> om </a:t>
            </a:r>
            <a:r>
              <a:rPr lang="en-US" sz="2000" dirty="0" err="1">
                <a:solidFill>
                  <a:schemeClr val="tx1">
                    <a:lumMod val="65000"/>
                    <a:lumOff val="35000"/>
                  </a:schemeClr>
                </a:solidFill>
              </a:rPr>
              <a:t>zich</a:t>
            </a:r>
            <a:r>
              <a:rPr lang="en-US" sz="2000" dirty="0">
                <a:solidFill>
                  <a:schemeClr val="tx1">
                    <a:lumMod val="65000"/>
                    <a:lumOff val="35000"/>
                  </a:schemeClr>
                </a:solidFill>
              </a:rPr>
              <a:t> </a:t>
            </a:r>
            <a:r>
              <a:rPr lang="en-US" sz="2000" dirty="0" err="1">
                <a:solidFill>
                  <a:schemeClr val="tx1">
                    <a:lumMod val="65000"/>
                    <a:lumOff val="35000"/>
                  </a:schemeClr>
                </a:solidFill>
              </a:rPr>
              <a:t>heen</a:t>
            </a:r>
            <a:r>
              <a:rPr lang="en-US" sz="2000" dirty="0">
                <a:solidFill>
                  <a:schemeClr val="tx1">
                    <a:lumMod val="65000"/>
                    <a:lumOff val="35000"/>
                  </a:schemeClr>
                </a:solidFill>
              </a:rPr>
              <a:t>.</a:t>
            </a:r>
          </a:p>
          <a:p>
            <a:r>
              <a:rPr lang="en-US" sz="2000" dirty="0">
                <a:solidFill>
                  <a:schemeClr val="tx1">
                    <a:lumMod val="65000"/>
                    <a:lumOff val="35000"/>
                  </a:schemeClr>
                </a:solidFill>
              </a:rPr>
              <a:t>De </a:t>
            </a:r>
            <a:r>
              <a:rPr lang="en-US" sz="2000" dirty="0" err="1">
                <a:solidFill>
                  <a:schemeClr val="tx1">
                    <a:lumMod val="65000"/>
                    <a:lumOff val="35000"/>
                  </a:schemeClr>
                </a:solidFill>
              </a:rPr>
              <a:t>uitdaging</a:t>
            </a:r>
            <a:r>
              <a:rPr lang="en-US" sz="2000" dirty="0">
                <a:solidFill>
                  <a:schemeClr val="tx1">
                    <a:lumMod val="65000"/>
                    <a:lumOff val="35000"/>
                  </a:schemeClr>
                </a:solidFill>
              </a:rPr>
              <a:t> die we </a:t>
            </a:r>
            <a:r>
              <a:rPr lang="en-US" sz="2000" dirty="0" err="1">
                <a:solidFill>
                  <a:schemeClr val="tx1">
                    <a:lumMod val="65000"/>
                    <a:lumOff val="35000"/>
                  </a:schemeClr>
                </a:solidFill>
              </a:rPr>
              <a:t>bij</a:t>
            </a:r>
            <a:r>
              <a:rPr lang="en-US" sz="2000" dirty="0">
                <a:solidFill>
                  <a:schemeClr val="tx1">
                    <a:lumMod val="65000"/>
                    <a:lumOff val="35000"/>
                  </a:schemeClr>
                </a:solidFill>
              </a:rPr>
              <a:t> </a:t>
            </a:r>
            <a:r>
              <a:rPr lang="en-US" sz="2000" dirty="0" err="1">
                <a:solidFill>
                  <a:schemeClr val="tx1">
                    <a:lumMod val="65000"/>
                    <a:lumOff val="35000"/>
                  </a:schemeClr>
                </a:solidFill>
              </a:rPr>
              <a:t>een</a:t>
            </a:r>
            <a:r>
              <a:rPr lang="en-US" sz="2000" dirty="0">
                <a:solidFill>
                  <a:schemeClr val="tx1">
                    <a:lumMod val="65000"/>
                    <a:lumOff val="35000"/>
                  </a:schemeClr>
                </a:solidFill>
              </a:rPr>
              <a:t> christen </a:t>
            </a:r>
            <a:r>
              <a:rPr lang="en-US" sz="2000" dirty="0" err="1">
                <a:solidFill>
                  <a:schemeClr val="tx1">
                    <a:lumMod val="65000"/>
                    <a:lumOff val="35000"/>
                  </a:schemeClr>
                </a:solidFill>
              </a:rPr>
              <a:t>neerleggen</a:t>
            </a:r>
            <a:r>
              <a:rPr lang="en-US" sz="2000" dirty="0">
                <a:solidFill>
                  <a:schemeClr val="tx1">
                    <a:lumMod val="65000"/>
                    <a:lumOff val="35000"/>
                  </a:schemeClr>
                </a:solidFill>
              </a:rPr>
              <a:t> is: </a:t>
            </a:r>
            <a:r>
              <a:rPr lang="en-US" sz="2000" dirty="0" err="1">
                <a:solidFill>
                  <a:schemeClr val="tx1">
                    <a:lumMod val="65000"/>
                    <a:lumOff val="35000"/>
                  </a:schemeClr>
                </a:solidFill>
              </a:rPr>
              <a:t>wil</a:t>
            </a:r>
            <a:r>
              <a:rPr lang="en-US" sz="2000" dirty="0">
                <a:solidFill>
                  <a:schemeClr val="tx1">
                    <a:lumMod val="65000"/>
                    <a:lumOff val="35000"/>
                  </a:schemeClr>
                </a:solidFill>
              </a:rPr>
              <a:t> </a:t>
            </a:r>
            <a:r>
              <a:rPr lang="en-US" sz="2000" dirty="0" err="1">
                <a:solidFill>
                  <a:schemeClr val="tx1">
                    <a:lumMod val="65000"/>
                    <a:lumOff val="35000"/>
                  </a:schemeClr>
                </a:solidFill>
              </a:rPr>
              <a:t>jij</a:t>
            </a:r>
            <a:r>
              <a:rPr lang="en-US" sz="2000" dirty="0">
                <a:solidFill>
                  <a:schemeClr val="tx1">
                    <a:lumMod val="65000"/>
                    <a:lumOff val="35000"/>
                  </a:schemeClr>
                </a:solidFill>
              </a:rPr>
              <a:t> 1x per week </a:t>
            </a:r>
            <a:r>
              <a:rPr lang="en-US" sz="2000" dirty="0" err="1">
                <a:solidFill>
                  <a:schemeClr val="tx1">
                    <a:lumMod val="65000"/>
                    <a:lumOff val="35000"/>
                  </a:schemeClr>
                </a:solidFill>
              </a:rPr>
              <a:t>een</a:t>
            </a:r>
            <a:r>
              <a:rPr lang="en-US" sz="2000" dirty="0">
                <a:solidFill>
                  <a:schemeClr val="tx1">
                    <a:lumMod val="65000"/>
                    <a:lumOff val="35000"/>
                  </a:schemeClr>
                </a:solidFill>
              </a:rPr>
              <a:t> </a:t>
            </a:r>
            <a:r>
              <a:rPr lang="en-US" sz="2000" dirty="0" err="1">
                <a:solidFill>
                  <a:schemeClr val="tx1">
                    <a:lumMod val="65000"/>
                    <a:lumOff val="35000"/>
                  </a:schemeClr>
                </a:solidFill>
              </a:rPr>
              <a:t>vraag</a:t>
            </a:r>
            <a:r>
              <a:rPr lang="en-US" sz="2000" dirty="0">
                <a:solidFill>
                  <a:schemeClr val="tx1">
                    <a:lumMod val="65000"/>
                    <a:lumOff val="35000"/>
                  </a:schemeClr>
                </a:solidFill>
              </a:rPr>
              <a:t> </a:t>
            </a:r>
            <a:r>
              <a:rPr lang="en-US" sz="2000" dirty="0" err="1">
                <a:solidFill>
                  <a:schemeClr val="tx1">
                    <a:lumMod val="65000"/>
                    <a:lumOff val="35000"/>
                  </a:schemeClr>
                </a:solidFill>
              </a:rPr>
              <a:t>beantwoorden</a:t>
            </a:r>
            <a:r>
              <a:rPr lang="en-US" sz="2000" dirty="0">
                <a:solidFill>
                  <a:schemeClr val="tx1">
                    <a:lumMod val="65000"/>
                    <a:lumOff val="35000"/>
                  </a:schemeClr>
                </a:solidFill>
              </a:rPr>
              <a:t> van aan </a:t>
            </a:r>
            <a:r>
              <a:rPr lang="en-US" sz="2000" dirty="0" err="1">
                <a:solidFill>
                  <a:schemeClr val="tx1">
                    <a:lumMod val="65000"/>
                    <a:lumOff val="35000"/>
                  </a:schemeClr>
                </a:solidFill>
              </a:rPr>
              <a:t>zoeker</a:t>
            </a:r>
            <a:r>
              <a:rPr lang="en-US" sz="2000" dirty="0">
                <a:solidFill>
                  <a:schemeClr val="tx1">
                    <a:lumMod val="65000"/>
                    <a:lumOff val="35000"/>
                  </a:schemeClr>
                </a:solidFill>
              </a:rPr>
              <a:t>? </a:t>
            </a:r>
            <a:r>
              <a:rPr lang="en-US" sz="2000" dirty="0" err="1">
                <a:solidFill>
                  <a:schemeClr val="tx1">
                    <a:lumMod val="65000"/>
                    <a:lumOff val="35000"/>
                  </a:schemeClr>
                </a:solidFill>
              </a:rPr>
              <a:t>Daar</a:t>
            </a:r>
            <a:r>
              <a:rPr lang="en-US" sz="2000" dirty="0">
                <a:solidFill>
                  <a:schemeClr val="tx1">
                    <a:lumMod val="65000"/>
                    <a:lumOff val="35000"/>
                  </a:schemeClr>
                </a:solidFill>
              </a:rPr>
              <a:t> </a:t>
            </a:r>
            <a:r>
              <a:rPr lang="en-US" sz="2000" dirty="0" err="1">
                <a:solidFill>
                  <a:schemeClr val="tx1">
                    <a:lumMod val="65000"/>
                    <a:lumOff val="35000"/>
                  </a:schemeClr>
                </a:solidFill>
              </a:rPr>
              <a:t>heb</a:t>
            </a:r>
            <a:r>
              <a:rPr lang="en-US" sz="2000" dirty="0">
                <a:solidFill>
                  <a:schemeClr val="tx1">
                    <a:lumMod val="65000"/>
                    <a:lumOff val="35000"/>
                  </a:schemeClr>
                </a:solidFill>
              </a:rPr>
              <a:t> je dan 7 </a:t>
            </a:r>
            <a:r>
              <a:rPr lang="en-US" sz="2000" dirty="0" err="1">
                <a:solidFill>
                  <a:schemeClr val="tx1">
                    <a:lumMod val="65000"/>
                    <a:lumOff val="35000"/>
                  </a:schemeClr>
                </a:solidFill>
              </a:rPr>
              <a:t>dagen</a:t>
            </a:r>
            <a:r>
              <a:rPr lang="en-US" sz="2000" dirty="0">
                <a:solidFill>
                  <a:schemeClr val="tx1">
                    <a:lumMod val="65000"/>
                    <a:lumOff val="35000"/>
                  </a:schemeClr>
                </a:solidFill>
              </a:rPr>
              <a:t> de </a:t>
            </a:r>
            <a:r>
              <a:rPr lang="en-US" sz="2000" dirty="0" err="1">
                <a:solidFill>
                  <a:schemeClr val="tx1">
                    <a:lumMod val="65000"/>
                    <a:lumOff val="35000"/>
                  </a:schemeClr>
                </a:solidFill>
              </a:rPr>
              <a:t>tijd</a:t>
            </a:r>
            <a:r>
              <a:rPr lang="en-US" sz="2000" dirty="0">
                <a:solidFill>
                  <a:schemeClr val="tx1">
                    <a:lumMod val="65000"/>
                    <a:lumOff val="35000"/>
                  </a:schemeClr>
                </a:solidFill>
              </a:rPr>
              <a:t> </a:t>
            </a:r>
            <a:r>
              <a:rPr lang="en-US" sz="2000" dirty="0" err="1">
                <a:solidFill>
                  <a:schemeClr val="tx1">
                    <a:lumMod val="65000"/>
                    <a:lumOff val="35000"/>
                  </a:schemeClr>
                </a:solidFill>
              </a:rPr>
              <a:t>voor</a:t>
            </a:r>
            <a:r>
              <a:rPr lang="en-US" sz="2000" dirty="0">
                <a:solidFill>
                  <a:schemeClr val="tx1">
                    <a:lumMod val="65000"/>
                    <a:lumOff val="35000"/>
                  </a:schemeClr>
                </a:solidFill>
              </a:rPr>
              <a:t> om het </a:t>
            </a:r>
            <a:r>
              <a:rPr lang="en-US" sz="2000" dirty="0" err="1">
                <a:solidFill>
                  <a:schemeClr val="tx1">
                    <a:lumMod val="65000"/>
                    <a:lumOff val="35000"/>
                  </a:schemeClr>
                </a:solidFill>
              </a:rPr>
              <a:t>antwoord</a:t>
            </a:r>
            <a:r>
              <a:rPr lang="en-US" sz="2000" dirty="0">
                <a:solidFill>
                  <a:schemeClr val="tx1">
                    <a:lumMod val="65000"/>
                    <a:lumOff val="35000"/>
                  </a:schemeClr>
                </a:solidFill>
              </a:rPr>
              <a:t>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versturen</a:t>
            </a:r>
            <a:r>
              <a:rPr lang="en-US" sz="2000" dirty="0">
                <a:solidFill>
                  <a:schemeClr val="tx1">
                    <a:lumMod val="65000"/>
                    <a:lumOff val="35000"/>
                  </a:schemeClr>
                </a:solidFill>
              </a:rPr>
              <a:t>.</a:t>
            </a:r>
          </a:p>
          <a:p>
            <a:r>
              <a:rPr lang="en-US" sz="2000" dirty="0">
                <a:solidFill>
                  <a:schemeClr val="tx1">
                    <a:lumMod val="65000"/>
                    <a:lumOff val="35000"/>
                  </a:schemeClr>
                </a:solidFill>
              </a:rPr>
              <a:t>We </a:t>
            </a:r>
            <a:r>
              <a:rPr lang="en-US" sz="2000" dirty="0" err="1">
                <a:solidFill>
                  <a:schemeClr val="tx1">
                    <a:lumMod val="65000"/>
                    <a:lumOff val="35000"/>
                  </a:schemeClr>
                </a:solidFill>
              </a:rPr>
              <a:t>zoeken</a:t>
            </a:r>
            <a:r>
              <a:rPr lang="en-US" sz="2000" dirty="0">
                <a:solidFill>
                  <a:schemeClr val="tx1">
                    <a:lumMod val="65000"/>
                    <a:lumOff val="35000"/>
                  </a:schemeClr>
                </a:solidFill>
              </a:rPr>
              <a:t> </a:t>
            </a:r>
            <a:r>
              <a:rPr lang="en-US" sz="2000" dirty="0" err="1">
                <a:solidFill>
                  <a:schemeClr val="tx1">
                    <a:lumMod val="65000"/>
                    <a:lumOff val="35000"/>
                  </a:schemeClr>
                </a:solidFill>
              </a:rPr>
              <a:t>hierbij</a:t>
            </a:r>
            <a:r>
              <a:rPr lang="en-US" sz="2000" dirty="0">
                <a:solidFill>
                  <a:schemeClr val="tx1">
                    <a:lumMod val="65000"/>
                    <a:lumOff val="35000"/>
                  </a:schemeClr>
                </a:solidFill>
              </a:rPr>
              <a:t> </a:t>
            </a:r>
            <a:r>
              <a:rPr lang="en-US" sz="2000" dirty="0" err="1">
                <a:solidFill>
                  <a:schemeClr val="tx1">
                    <a:lumMod val="65000"/>
                    <a:lumOff val="35000"/>
                  </a:schemeClr>
                </a:solidFill>
              </a:rPr>
              <a:t>wel</a:t>
            </a:r>
            <a:r>
              <a:rPr lang="en-US" sz="2000" dirty="0">
                <a:solidFill>
                  <a:schemeClr val="tx1">
                    <a:lumMod val="65000"/>
                    <a:lumOff val="35000"/>
                  </a:schemeClr>
                </a:solidFill>
              </a:rPr>
              <a:t> </a:t>
            </a:r>
            <a:r>
              <a:rPr lang="en-US" sz="2000" dirty="0" err="1">
                <a:solidFill>
                  <a:schemeClr val="tx1">
                    <a:lumMod val="65000"/>
                    <a:lumOff val="35000"/>
                  </a:schemeClr>
                </a:solidFill>
              </a:rPr>
              <a:t>naar</a:t>
            </a:r>
            <a:r>
              <a:rPr lang="en-US" sz="2000" dirty="0">
                <a:solidFill>
                  <a:schemeClr val="tx1">
                    <a:lumMod val="65000"/>
                    <a:lumOff val="35000"/>
                  </a:schemeClr>
                </a:solidFill>
              </a:rPr>
              <a:t> </a:t>
            </a:r>
            <a:r>
              <a:rPr lang="en-US" sz="2000" dirty="0" err="1">
                <a:solidFill>
                  <a:schemeClr val="tx1">
                    <a:lumMod val="65000"/>
                    <a:lumOff val="35000"/>
                  </a:schemeClr>
                </a:solidFill>
              </a:rPr>
              <a:t>mensen</a:t>
            </a:r>
            <a:r>
              <a:rPr lang="en-US" sz="2000" dirty="0">
                <a:solidFill>
                  <a:schemeClr val="tx1">
                    <a:lumMod val="65000"/>
                    <a:lumOff val="35000"/>
                  </a:schemeClr>
                </a:solidFill>
              </a:rPr>
              <a:t> die </a:t>
            </a:r>
            <a:r>
              <a:rPr lang="en-US" sz="2000" dirty="0" err="1">
                <a:solidFill>
                  <a:schemeClr val="tx1">
                    <a:lumMod val="65000"/>
                    <a:lumOff val="35000"/>
                  </a:schemeClr>
                </a:solidFill>
              </a:rPr>
              <a:t>een</a:t>
            </a:r>
            <a:r>
              <a:rPr lang="en-US" sz="2000" dirty="0">
                <a:solidFill>
                  <a:schemeClr val="tx1">
                    <a:lumMod val="65000"/>
                    <a:lumOff val="35000"/>
                  </a:schemeClr>
                </a:solidFill>
              </a:rPr>
              <a:t> </a:t>
            </a:r>
            <a:r>
              <a:rPr lang="en-US" sz="2000" dirty="0" err="1">
                <a:solidFill>
                  <a:schemeClr val="tx1">
                    <a:lumMod val="65000"/>
                    <a:lumOff val="35000"/>
                  </a:schemeClr>
                </a:solidFill>
              </a:rPr>
              <a:t>levende</a:t>
            </a:r>
            <a:r>
              <a:rPr lang="en-US" sz="2000" dirty="0">
                <a:solidFill>
                  <a:schemeClr val="tx1">
                    <a:lumMod val="65000"/>
                    <a:lumOff val="35000"/>
                  </a:schemeClr>
                </a:solidFill>
              </a:rPr>
              <a:t> </a:t>
            </a:r>
            <a:r>
              <a:rPr lang="en-US" sz="2000" dirty="0" err="1">
                <a:solidFill>
                  <a:schemeClr val="tx1">
                    <a:lumMod val="65000"/>
                    <a:lumOff val="35000"/>
                  </a:schemeClr>
                </a:solidFill>
              </a:rPr>
              <a:t>relatie</a:t>
            </a:r>
            <a:r>
              <a:rPr lang="en-US" sz="2000" dirty="0">
                <a:solidFill>
                  <a:schemeClr val="tx1">
                    <a:lumMod val="65000"/>
                    <a:lumOff val="35000"/>
                  </a:schemeClr>
                </a:solidFill>
              </a:rPr>
              <a:t> met God </a:t>
            </a:r>
            <a:r>
              <a:rPr lang="en-US" sz="2000" dirty="0" err="1">
                <a:solidFill>
                  <a:schemeClr val="tx1">
                    <a:lumMod val="65000"/>
                    <a:lumOff val="35000"/>
                  </a:schemeClr>
                </a:solidFill>
              </a:rPr>
              <a:t>hebben</a:t>
            </a:r>
            <a:r>
              <a:rPr lang="en-US" sz="2000" dirty="0">
                <a:solidFill>
                  <a:schemeClr val="tx1">
                    <a:lumMod val="65000"/>
                    <a:lumOff val="35000"/>
                  </a:schemeClr>
                </a:solidFill>
              </a:rPr>
              <a:t> en die de </a:t>
            </a:r>
            <a:r>
              <a:rPr lang="en-US" sz="2000" dirty="0" err="1">
                <a:solidFill>
                  <a:schemeClr val="tx1">
                    <a:lumMod val="65000"/>
                    <a:lumOff val="35000"/>
                  </a:schemeClr>
                </a:solidFill>
              </a:rPr>
              <a:t>Bijbel</a:t>
            </a:r>
            <a:r>
              <a:rPr lang="en-US" sz="2000" dirty="0">
                <a:solidFill>
                  <a:schemeClr val="tx1">
                    <a:lumMod val="65000"/>
                    <a:lumOff val="35000"/>
                  </a:schemeClr>
                </a:solidFill>
              </a:rPr>
              <a:t> </a:t>
            </a:r>
            <a:r>
              <a:rPr lang="en-US" sz="2000" dirty="0" err="1">
                <a:solidFill>
                  <a:schemeClr val="tx1">
                    <a:lumMod val="65000"/>
                    <a:lumOff val="35000"/>
                  </a:schemeClr>
                </a:solidFill>
              </a:rPr>
              <a:t>als</a:t>
            </a:r>
            <a:r>
              <a:rPr lang="en-US" sz="2000" dirty="0">
                <a:solidFill>
                  <a:schemeClr val="tx1">
                    <a:lumMod val="65000"/>
                    <a:lumOff val="35000"/>
                  </a:schemeClr>
                </a:solidFill>
              </a:rPr>
              <a:t> </a:t>
            </a:r>
            <a:r>
              <a:rPr lang="en-US" sz="2000">
                <a:solidFill>
                  <a:schemeClr val="tx1">
                    <a:lumMod val="65000"/>
                    <a:lumOff val="35000"/>
                  </a:schemeClr>
                </a:solidFill>
              </a:rPr>
              <a:t>betrouwbare </a:t>
            </a:r>
            <a:r>
              <a:rPr lang="en-US" sz="2000" dirty="0" err="1">
                <a:solidFill>
                  <a:schemeClr val="tx1">
                    <a:lumMod val="65000"/>
                    <a:lumOff val="35000"/>
                  </a:schemeClr>
                </a:solidFill>
              </a:rPr>
              <a:t>Woord</a:t>
            </a:r>
            <a:r>
              <a:rPr lang="en-US" sz="2000" dirty="0">
                <a:solidFill>
                  <a:schemeClr val="tx1">
                    <a:lumMod val="65000"/>
                    <a:lumOff val="35000"/>
                  </a:schemeClr>
                </a:solidFill>
              </a:rPr>
              <a:t> van God </a:t>
            </a:r>
            <a:r>
              <a:rPr lang="en-US" sz="2000" dirty="0" err="1">
                <a:solidFill>
                  <a:schemeClr val="tx1">
                    <a:lumMod val="65000"/>
                    <a:lumOff val="35000"/>
                  </a:schemeClr>
                </a:solidFill>
              </a:rPr>
              <a:t>zien</a:t>
            </a:r>
            <a:r>
              <a:rPr lang="en-US" sz="2000" dirty="0">
                <a:solidFill>
                  <a:schemeClr val="tx1">
                    <a:lumMod val="65000"/>
                    <a:lumOff val="35000"/>
                  </a:schemeClr>
                </a:solidFill>
              </a:rPr>
              <a:t>.</a:t>
            </a:r>
          </a:p>
        </p:txBody>
      </p:sp>
      <p:sp>
        <p:nvSpPr>
          <p:cNvPr id="16" name="Rectangle 15">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74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A12E7F-BCD9-49F1-AAAA-63E0E21377FB}"/>
              </a:ext>
            </a:extLst>
          </p:cNvPr>
          <p:cNvSpPr>
            <a:spLocks noGrp="1"/>
          </p:cNvSpPr>
          <p:nvPr>
            <p:ph type="title"/>
          </p:nvPr>
        </p:nvSpPr>
        <p:spPr>
          <a:xfrm>
            <a:off x="761996" y="1153287"/>
            <a:ext cx="3570566" cy="4551426"/>
          </a:xfrm>
        </p:spPr>
        <p:txBody>
          <a:bodyPr vert="horz" lIns="91440" tIns="45720" rIns="91440" bIns="45720" rtlCol="0" anchor="ctr">
            <a:normAutofit/>
          </a:bodyPr>
          <a:lstStyle/>
          <a:p>
            <a:pPr algn="r"/>
            <a:r>
              <a:rPr lang="en-US" sz="3200" dirty="0">
                <a:solidFill>
                  <a:schemeClr val="tx2"/>
                </a:solidFill>
              </a:rPr>
              <a:t>De </a:t>
            </a:r>
            <a:r>
              <a:rPr lang="en-US" sz="3200" dirty="0" err="1">
                <a:solidFill>
                  <a:schemeClr val="tx2"/>
                </a:solidFill>
              </a:rPr>
              <a:t>redactie</a:t>
            </a:r>
            <a:endParaRPr lang="en-US" sz="3200" dirty="0">
              <a:solidFill>
                <a:schemeClr val="tx2"/>
              </a:solidFill>
            </a:endParaRPr>
          </a:p>
        </p:txBody>
      </p:sp>
      <p:cxnSp>
        <p:nvCxnSpPr>
          <p:cNvPr id="14" name="Straight Connector 13">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CB4A8EC-CD6A-420D-9039-FE31AB0F8535}"/>
              </a:ext>
            </a:extLst>
          </p:cNvPr>
          <p:cNvSpPr>
            <a:spLocks noGrp="1"/>
          </p:cNvSpPr>
          <p:nvPr>
            <p:ph sz="quarter" idx="10"/>
          </p:nvPr>
        </p:nvSpPr>
        <p:spPr>
          <a:xfrm>
            <a:off x="4976031" y="1153287"/>
            <a:ext cx="6453969" cy="4551426"/>
          </a:xfrm>
        </p:spPr>
        <p:txBody>
          <a:bodyPr vert="horz" lIns="91440" tIns="45720" rIns="91440" bIns="45720" rtlCol="0" anchor="ctr">
            <a:normAutofit/>
          </a:bodyPr>
          <a:lstStyle/>
          <a:p>
            <a:r>
              <a:rPr lang="en-US" sz="2000" dirty="0" err="1">
                <a:solidFill>
                  <a:schemeClr val="tx1">
                    <a:lumMod val="65000"/>
                    <a:lumOff val="35000"/>
                  </a:schemeClr>
                </a:solidFill>
              </a:rPr>
              <a:t>Kwaliteit</a:t>
            </a:r>
            <a:r>
              <a:rPr lang="en-US" sz="2000" dirty="0">
                <a:solidFill>
                  <a:schemeClr val="tx1">
                    <a:lumMod val="65000"/>
                    <a:lumOff val="35000"/>
                  </a:schemeClr>
                </a:solidFill>
              </a:rPr>
              <a:t> is </a:t>
            </a:r>
            <a:r>
              <a:rPr lang="en-US" sz="2000" dirty="0" err="1">
                <a:solidFill>
                  <a:schemeClr val="tx1">
                    <a:lumMod val="65000"/>
                    <a:lumOff val="35000"/>
                  </a:schemeClr>
                </a:solidFill>
              </a:rPr>
              <a:t>belangrijk</a:t>
            </a:r>
            <a:r>
              <a:rPr lang="en-US" sz="2000" dirty="0">
                <a:solidFill>
                  <a:schemeClr val="tx1">
                    <a:lumMod val="65000"/>
                    <a:lumOff val="35000"/>
                  </a:schemeClr>
                </a:solidFill>
              </a:rPr>
              <a:t>!</a:t>
            </a:r>
          </a:p>
          <a:p>
            <a:r>
              <a:rPr lang="en-US" sz="2000" dirty="0">
                <a:solidFill>
                  <a:schemeClr val="tx1">
                    <a:lumMod val="65000"/>
                    <a:lumOff val="35000"/>
                  </a:schemeClr>
                </a:solidFill>
              </a:rPr>
              <a:t>De </a:t>
            </a:r>
            <a:r>
              <a:rPr lang="en-US" sz="2000" dirty="0" err="1">
                <a:solidFill>
                  <a:schemeClr val="tx1">
                    <a:lumMod val="65000"/>
                    <a:lumOff val="35000"/>
                  </a:schemeClr>
                </a:solidFill>
              </a:rPr>
              <a:t>redactie</a:t>
            </a:r>
            <a:r>
              <a:rPr lang="en-US" sz="2000" dirty="0">
                <a:solidFill>
                  <a:schemeClr val="tx1">
                    <a:lumMod val="65000"/>
                    <a:lumOff val="35000"/>
                  </a:schemeClr>
                </a:solidFill>
              </a:rPr>
              <a:t> </a:t>
            </a:r>
            <a:r>
              <a:rPr lang="en-US" sz="2000" dirty="0" err="1">
                <a:solidFill>
                  <a:schemeClr val="tx1">
                    <a:lumMod val="65000"/>
                    <a:lumOff val="35000"/>
                  </a:schemeClr>
                </a:solidFill>
              </a:rPr>
              <a:t>geeft</a:t>
            </a:r>
            <a:r>
              <a:rPr lang="en-US" sz="2000" dirty="0">
                <a:solidFill>
                  <a:schemeClr val="tx1">
                    <a:lumMod val="65000"/>
                    <a:lumOff val="35000"/>
                  </a:schemeClr>
                </a:solidFill>
              </a:rPr>
              <a:t> tips op </a:t>
            </a:r>
            <a:r>
              <a:rPr lang="en-US" sz="2000" dirty="0" err="1">
                <a:solidFill>
                  <a:schemeClr val="tx1">
                    <a:lumMod val="65000"/>
                    <a:lumOff val="35000"/>
                  </a:schemeClr>
                </a:solidFill>
              </a:rPr>
              <a:t>aanpak</a:t>
            </a:r>
            <a:r>
              <a:rPr lang="en-US" sz="2000" dirty="0">
                <a:solidFill>
                  <a:schemeClr val="tx1">
                    <a:lumMod val="65000"/>
                    <a:lumOff val="35000"/>
                  </a:schemeClr>
                </a:solidFill>
              </a:rPr>
              <a:t>, taal en </a:t>
            </a:r>
            <a:r>
              <a:rPr lang="en-US" sz="2000" dirty="0" err="1">
                <a:solidFill>
                  <a:schemeClr val="tx1">
                    <a:lumMod val="65000"/>
                    <a:lumOff val="35000"/>
                  </a:schemeClr>
                </a:solidFill>
              </a:rPr>
              <a:t>inhoud</a:t>
            </a:r>
            <a:r>
              <a:rPr lang="en-US" sz="2000" dirty="0">
                <a:solidFill>
                  <a:schemeClr val="tx1">
                    <a:lumMod val="65000"/>
                    <a:lumOff val="35000"/>
                  </a:schemeClr>
                </a:solidFill>
              </a:rPr>
              <a:t> van het </a:t>
            </a:r>
            <a:r>
              <a:rPr lang="en-US" sz="2000" dirty="0" err="1">
                <a:solidFill>
                  <a:schemeClr val="tx1">
                    <a:lumMod val="65000"/>
                    <a:lumOff val="35000"/>
                  </a:schemeClr>
                </a:solidFill>
              </a:rPr>
              <a:t>antwoord</a:t>
            </a:r>
            <a:r>
              <a:rPr lang="en-US" sz="2000" dirty="0">
                <a:solidFill>
                  <a:schemeClr val="tx1">
                    <a:lumMod val="65000"/>
                    <a:lumOff val="35000"/>
                  </a:schemeClr>
                </a:solidFill>
              </a:rPr>
              <a:t>.</a:t>
            </a:r>
          </a:p>
          <a:p>
            <a:r>
              <a:rPr lang="en-US" sz="2000" dirty="0">
                <a:solidFill>
                  <a:schemeClr val="tx1">
                    <a:lumMod val="65000"/>
                    <a:lumOff val="35000"/>
                  </a:schemeClr>
                </a:solidFill>
              </a:rPr>
              <a:t>Het </a:t>
            </a:r>
            <a:r>
              <a:rPr lang="en-US" sz="2000" dirty="0" err="1">
                <a:solidFill>
                  <a:schemeClr val="tx1">
                    <a:lumMod val="65000"/>
                    <a:lumOff val="35000"/>
                  </a:schemeClr>
                </a:solidFill>
              </a:rPr>
              <a:t>doel</a:t>
            </a:r>
            <a:r>
              <a:rPr lang="en-US" sz="2000" dirty="0">
                <a:solidFill>
                  <a:schemeClr val="tx1">
                    <a:lumMod val="65000"/>
                    <a:lumOff val="35000"/>
                  </a:schemeClr>
                </a:solidFill>
              </a:rPr>
              <a:t> is in contact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komen</a:t>
            </a:r>
            <a:r>
              <a:rPr lang="en-US" sz="2000" dirty="0">
                <a:solidFill>
                  <a:schemeClr val="tx1">
                    <a:lumMod val="65000"/>
                    <a:lumOff val="35000"/>
                  </a:schemeClr>
                </a:solidFill>
              </a:rPr>
              <a:t> en </a:t>
            </a:r>
            <a:r>
              <a:rPr lang="en-US" sz="2000" dirty="0" err="1">
                <a:solidFill>
                  <a:schemeClr val="tx1">
                    <a:lumMod val="65000"/>
                    <a:lumOff val="35000"/>
                  </a:schemeClr>
                </a:solidFill>
              </a:rPr>
              <a:t>niet</a:t>
            </a:r>
            <a:r>
              <a:rPr lang="en-US" sz="2000" dirty="0">
                <a:solidFill>
                  <a:schemeClr val="tx1">
                    <a:lumMod val="65000"/>
                    <a:lumOff val="35000"/>
                  </a:schemeClr>
                </a:solidFill>
              </a:rPr>
              <a:t> </a:t>
            </a:r>
            <a:r>
              <a:rPr lang="en-US" sz="2000" dirty="0" err="1">
                <a:solidFill>
                  <a:schemeClr val="tx1">
                    <a:lumMod val="65000"/>
                    <a:lumOff val="35000"/>
                  </a:schemeClr>
                </a:solidFill>
              </a:rPr>
              <a:t>een</a:t>
            </a:r>
            <a:r>
              <a:rPr lang="en-US" sz="2000" dirty="0">
                <a:solidFill>
                  <a:schemeClr val="tx1">
                    <a:lumMod val="65000"/>
                    <a:lumOff val="35000"/>
                  </a:schemeClr>
                </a:solidFill>
              </a:rPr>
              <a:t> </a:t>
            </a:r>
            <a:r>
              <a:rPr lang="en-US" sz="2000" dirty="0" err="1">
                <a:solidFill>
                  <a:schemeClr val="tx1">
                    <a:lumMod val="65000"/>
                    <a:lumOff val="35000"/>
                  </a:schemeClr>
                </a:solidFill>
              </a:rPr>
              <a:t>dicht</a:t>
            </a:r>
            <a:r>
              <a:rPr lang="en-US" sz="2000" dirty="0">
                <a:solidFill>
                  <a:schemeClr val="tx1">
                    <a:lumMod val="65000"/>
                    <a:lumOff val="35000"/>
                  </a:schemeClr>
                </a:solidFill>
              </a:rPr>
              <a:t> </a:t>
            </a:r>
            <a:r>
              <a:rPr lang="en-US" sz="2000" dirty="0" err="1">
                <a:solidFill>
                  <a:schemeClr val="tx1">
                    <a:lumMod val="65000"/>
                    <a:lumOff val="35000"/>
                  </a:schemeClr>
                </a:solidFill>
              </a:rPr>
              <a:t>getimmert</a:t>
            </a:r>
            <a:r>
              <a:rPr lang="en-US" sz="2000" dirty="0">
                <a:solidFill>
                  <a:schemeClr val="tx1">
                    <a:lumMod val="65000"/>
                    <a:lumOff val="35000"/>
                  </a:schemeClr>
                </a:solidFill>
              </a:rPr>
              <a:t> </a:t>
            </a:r>
            <a:r>
              <a:rPr lang="en-US" sz="2000" dirty="0" err="1">
                <a:solidFill>
                  <a:schemeClr val="tx1">
                    <a:lumMod val="65000"/>
                    <a:lumOff val="35000"/>
                  </a:schemeClr>
                </a:solidFill>
              </a:rPr>
              <a:t>antwoord</a:t>
            </a:r>
            <a:r>
              <a:rPr lang="en-US" sz="2000" dirty="0">
                <a:solidFill>
                  <a:schemeClr val="tx1">
                    <a:lumMod val="65000"/>
                    <a:lumOff val="35000"/>
                  </a:schemeClr>
                </a:solidFill>
              </a:rPr>
              <a:t>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geven</a:t>
            </a:r>
            <a:r>
              <a:rPr lang="en-US" sz="2000">
                <a:solidFill>
                  <a:schemeClr val="tx1">
                    <a:lumMod val="65000"/>
                    <a:lumOff val="35000"/>
                  </a:schemeClr>
                </a:solidFill>
              </a:rPr>
              <a:t>. </a:t>
            </a:r>
            <a:endParaRPr lang="en-US" sz="2000" dirty="0">
              <a:solidFill>
                <a:schemeClr val="tx1">
                  <a:lumMod val="65000"/>
                  <a:lumOff val="35000"/>
                </a:schemeClr>
              </a:solidFill>
            </a:endParaRPr>
          </a:p>
        </p:txBody>
      </p:sp>
      <p:sp>
        <p:nvSpPr>
          <p:cNvPr id="16" name="Rectangle 15">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375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EFB8B7-FCBF-4347-9E71-CD2203A24BD3}"/>
              </a:ext>
            </a:extLst>
          </p:cNvPr>
          <p:cNvSpPr>
            <a:spLocks noGrp="1"/>
          </p:cNvSpPr>
          <p:nvPr>
            <p:ph type="title"/>
          </p:nvPr>
        </p:nvSpPr>
        <p:spPr>
          <a:xfrm>
            <a:off x="761996" y="1153287"/>
            <a:ext cx="3570566" cy="4551426"/>
          </a:xfrm>
        </p:spPr>
        <p:txBody>
          <a:bodyPr vert="horz" lIns="91440" tIns="45720" rIns="91440" bIns="45720" rtlCol="0" anchor="ctr">
            <a:normAutofit/>
          </a:bodyPr>
          <a:lstStyle/>
          <a:p>
            <a:pPr algn="r"/>
            <a:r>
              <a:rPr lang="en-US" sz="3200" dirty="0" err="1">
                <a:solidFill>
                  <a:schemeClr val="tx2"/>
                </a:solidFill>
              </a:rPr>
              <a:t>Gebedsteam</a:t>
            </a:r>
            <a:endParaRPr lang="en-US" sz="3200" dirty="0">
              <a:solidFill>
                <a:schemeClr val="tx2"/>
              </a:solidFill>
            </a:endParaRPr>
          </a:p>
        </p:txBody>
      </p:sp>
      <p:cxnSp>
        <p:nvCxnSpPr>
          <p:cNvPr id="14" name="Straight Connector 13">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423715C-B12E-475D-B15A-109799C92CC6}"/>
              </a:ext>
            </a:extLst>
          </p:cNvPr>
          <p:cNvSpPr>
            <a:spLocks noGrp="1"/>
          </p:cNvSpPr>
          <p:nvPr>
            <p:ph sz="quarter" idx="10"/>
          </p:nvPr>
        </p:nvSpPr>
        <p:spPr>
          <a:xfrm>
            <a:off x="4976031" y="1153287"/>
            <a:ext cx="6453969" cy="4551426"/>
          </a:xfrm>
        </p:spPr>
        <p:txBody>
          <a:bodyPr vert="horz" lIns="91440" tIns="45720" rIns="91440" bIns="45720" rtlCol="0" anchor="ctr">
            <a:normAutofit/>
          </a:bodyPr>
          <a:lstStyle/>
          <a:p>
            <a:r>
              <a:rPr lang="en-US" sz="2000" dirty="0" err="1">
                <a:solidFill>
                  <a:schemeClr val="tx1">
                    <a:lumMod val="65000"/>
                    <a:lumOff val="35000"/>
                  </a:schemeClr>
                </a:solidFill>
              </a:rPr>
              <a:t>Naast</a:t>
            </a:r>
            <a:r>
              <a:rPr lang="en-US" sz="2000" dirty="0">
                <a:solidFill>
                  <a:schemeClr val="tx1">
                    <a:lumMod val="65000"/>
                    <a:lumOff val="35000"/>
                  </a:schemeClr>
                </a:solidFill>
              </a:rPr>
              <a:t> het </a:t>
            </a:r>
            <a:r>
              <a:rPr lang="en-US" sz="2000" dirty="0" err="1">
                <a:solidFill>
                  <a:schemeClr val="tx1">
                    <a:lumMod val="65000"/>
                    <a:lumOff val="35000"/>
                  </a:schemeClr>
                </a:solidFill>
              </a:rPr>
              <a:t>stellen</a:t>
            </a:r>
            <a:r>
              <a:rPr lang="en-US" sz="2000" dirty="0">
                <a:solidFill>
                  <a:schemeClr val="tx1">
                    <a:lumMod val="65000"/>
                    <a:lumOff val="35000"/>
                  </a:schemeClr>
                </a:solidFill>
              </a:rPr>
              <a:t> van de </a:t>
            </a:r>
            <a:r>
              <a:rPr lang="en-US" sz="2000" dirty="0" err="1">
                <a:solidFill>
                  <a:schemeClr val="tx1">
                    <a:lumMod val="65000"/>
                    <a:lumOff val="35000"/>
                  </a:schemeClr>
                </a:solidFill>
              </a:rPr>
              <a:t>vraag</a:t>
            </a:r>
            <a:r>
              <a:rPr lang="en-US" sz="2000" dirty="0">
                <a:solidFill>
                  <a:schemeClr val="tx1">
                    <a:lumMod val="65000"/>
                    <a:lumOff val="35000"/>
                  </a:schemeClr>
                </a:solidFill>
              </a:rPr>
              <a:t> </a:t>
            </a:r>
            <a:r>
              <a:rPr lang="en-US" sz="2000" dirty="0" err="1">
                <a:solidFill>
                  <a:schemeClr val="tx1">
                    <a:lumMod val="65000"/>
                    <a:lumOff val="35000"/>
                  </a:schemeClr>
                </a:solidFill>
              </a:rPr>
              <a:t>krijgt</a:t>
            </a:r>
            <a:r>
              <a:rPr lang="en-US" sz="2000" dirty="0">
                <a:solidFill>
                  <a:schemeClr val="tx1">
                    <a:lumMod val="65000"/>
                    <a:lumOff val="35000"/>
                  </a:schemeClr>
                </a:solidFill>
              </a:rPr>
              <a:t> </a:t>
            </a:r>
            <a:r>
              <a:rPr lang="en-US" sz="2000" dirty="0" err="1">
                <a:solidFill>
                  <a:schemeClr val="tx1">
                    <a:lumMod val="65000"/>
                    <a:lumOff val="35000"/>
                  </a:schemeClr>
                </a:solidFill>
              </a:rPr>
              <a:t>een</a:t>
            </a:r>
            <a:r>
              <a:rPr lang="en-US" sz="2000" dirty="0">
                <a:solidFill>
                  <a:schemeClr val="tx1">
                    <a:lumMod val="65000"/>
                    <a:lumOff val="35000"/>
                  </a:schemeClr>
                </a:solidFill>
              </a:rPr>
              <a:t> </a:t>
            </a:r>
            <a:r>
              <a:rPr lang="en-US" sz="2000" dirty="0" err="1">
                <a:solidFill>
                  <a:schemeClr val="tx1">
                    <a:lumMod val="65000"/>
                    <a:lumOff val="35000"/>
                  </a:schemeClr>
                </a:solidFill>
              </a:rPr>
              <a:t>vraagsteller</a:t>
            </a:r>
            <a:r>
              <a:rPr lang="en-US" sz="2000" dirty="0">
                <a:solidFill>
                  <a:schemeClr val="tx1">
                    <a:lumMod val="65000"/>
                    <a:lumOff val="35000"/>
                  </a:schemeClr>
                </a:solidFill>
              </a:rPr>
              <a:t> </a:t>
            </a:r>
            <a:r>
              <a:rPr lang="en-US" sz="2000" dirty="0" err="1">
                <a:solidFill>
                  <a:schemeClr val="tx1">
                    <a:lumMod val="65000"/>
                    <a:lumOff val="35000"/>
                  </a:schemeClr>
                </a:solidFill>
              </a:rPr>
              <a:t>ook</a:t>
            </a:r>
            <a:r>
              <a:rPr lang="en-US" sz="2000" dirty="0">
                <a:solidFill>
                  <a:schemeClr val="tx1">
                    <a:lumMod val="65000"/>
                    <a:lumOff val="35000"/>
                  </a:schemeClr>
                </a:solidFill>
              </a:rPr>
              <a:t> de </a:t>
            </a:r>
            <a:r>
              <a:rPr lang="en-US" sz="2000" dirty="0" err="1">
                <a:solidFill>
                  <a:schemeClr val="tx1">
                    <a:lumMod val="65000"/>
                    <a:lumOff val="35000"/>
                  </a:schemeClr>
                </a:solidFill>
              </a:rPr>
              <a:t>mogelijkheid</a:t>
            </a:r>
            <a:r>
              <a:rPr lang="en-US" sz="2000" dirty="0">
                <a:solidFill>
                  <a:schemeClr val="tx1">
                    <a:lumMod val="65000"/>
                    <a:lumOff val="35000"/>
                  </a:schemeClr>
                </a:solidFill>
              </a:rPr>
              <a:t> om </a:t>
            </a:r>
            <a:r>
              <a:rPr lang="en-US" sz="2000" dirty="0" err="1">
                <a:solidFill>
                  <a:schemeClr val="tx1">
                    <a:lumMod val="65000"/>
                    <a:lumOff val="35000"/>
                  </a:schemeClr>
                </a:solidFill>
              </a:rPr>
              <a:t>voorbede</a:t>
            </a:r>
            <a:r>
              <a:rPr lang="en-US" sz="2000" dirty="0">
                <a:solidFill>
                  <a:schemeClr val="tx1">
                    <a:lumMod val="65000"/>
                    <a:lumOff val="35000"/>
                  </a:schemeClr>
                </a:solidFill>
              </a:rPr>
              <a:t>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vragen</a:t>
            </a:r>
            <a:r>
              <a:rPr lang="en-US" sz="2000" dirty="0">
                <a:solidFill>
                  <a:schemeClr val="tx1">
                    <a:lumMod val="65000"/>
                    <a:lumOff val="35000"/>
                  </a:schemeClr>
                </a:solidFill>
              </a:rPr>
              <a:t>. </a:t>
            </a:r>
          </a:p>
          <a:p>
            <a:r>
              <a:rPr lang="en-US" sz="2000" dirty="0" err="1">
                <a:solidFill>
                  <a:schemeClr val="tx1">
                    <a:lumMod val="65000"/>
                    <a:lumOff val="35000"/>
                  </a:schemeClr>
                </a:solidFill>
              </a:rPr>
              <a:t>Zijn</a:t>
            </a:r>
            <a:r>
              <a:rPr lang="en-US" sz="2000" dirty="0">
                <a:solidFill>
                  <a:schemeClr val="tx1">
                    <a:lumMod val="65000"/>
                    <a:lumOff val="35000"/>
                  </a:schemeClr>
                </a:solidFill>
              </a:rPr>
              <a:t> </a:t>
            </a:r>
            <a:r>
              <a:rPr lang="en-US" sz="2000" dirty="0" err="1">
                <a:solidFill>
                  <a:schemeClr val="tx1">
                    <a:lumMod val="65000"/>
                    <a:lumOff val="35000"/>
                  </a:schemeClr>
                </a:solidFill>
              </a:rPr>
              <a:t>vraag</a:t>
            </a:r>
            <a:r>
              <a:rPr lang="en-US" sz="2000" dirty="0">
                <a:solidFill>
                  <a:schemeClr val="tx1">
                    <a:lumMod val="65000"/>
                    <a:lumOff val="35000"/>
                  </a:schemeClr>
                </a:solidFill>
              </a:rPr>
              <a:t> </a:t>
            </a:r>
            <a:r>
              <a:rPr lang="en-US" sz="2000" dirty="0" err="1">
                <a:solidFill>
                  <a:schemeClr val="tx1">
                    <a:lumMod val="65000"/>
                    <a:lumOff val="35000"/>
                  </a:schemeClr>
                </a:solidFill>
              </a:rPr>
              <a:t>zal</a:t>
            </a:r>
            <a:r>
              <a:rPr lang="en-US" sz="2000" dirty="0">
                <a:solidFill>
                  <a:schemeClr val="tx1">
                    <a:lumMod val="65000"/>
                    <a:lumOff val="35000"/>
                  </a:schemeClr>
                </a:solidFill>
              </a:rPr>
              <a:t> dan </a:t>
            </a:r>
            <a:r>
              <a:rPr lang="en-US" sz="2000" dirty="0" err="1">
                <a:solidFill>
                  <a:schemeClr val="tx1">
                    <a:lumMod val="65000"/>
                    <a:lumOff val="35000"/>
                  </a:schemeClr>
                </a:solidFill>
              </a:rPr>
              <a:t>doorgestuurd</a:t>
            </a:r>
            <a:r>
              <a:rPr lang="en-US" sz="2000" dirty="0">
                <a:solidFill>
                  <a:schemeClr val="tx1">
                    <a:lumMod val="65000"/>
                    <a:lumOff val="35000"/>
                  </a:schemeClr>
                </a:solidFill>
              </a:rPr>
              <a:t> </a:t>
            </a:r>
            <a:r>
              <a:rPr lang="en-US" sz="2000" dirty="0" err="1">
                <a:solidFill>
                  <a:schemeClr val="tx1">
                    <a:lumMod val="65000"/>
                    <a:lumOff val="35000"/>
                  </a:schemeClr>
                </a:solidFill>
              </a:rPr>
              <a:t>worden</a:t>
            </a:r>
            <a:r>
              <a:rPr lang="en-US" sz="2000" dirty="0">
                <a:solidFill>
                  <a:schemeClr val="tx1">
                    <a:lumMod val="65000"/>
                    <a:lumOff val="35000"/>
                  </a:schemeClr>
                </a:solidFill>
              </a:rPr>
              <a:t> </a:t>
            </a:r>
            <a:r>
              <a:rPr lang="en-US" sz="2000" dirty="0" err="1">
                <a:solidFill>
                  <a:schemeClr val="tx1">
                    <a:lumMod val="65000"/>
                    <a:lumOff val="35000"/>
                  </a:schemeClr>
                </a:solidFill>
              </a:rPr>
              <a:t>naar</a:t>
            </a:r>
            <a:r>
              <a:rPr lang="en-US" sz="2000" dirty="0">
                <a:solidFill>
                  <a:schemeClr val="tx1">
                    <a:lumMod val="65000"/>
                    <a:lumOff val="35000"/>
                  </a:schemeClr>
                </a:solidFill>
              </a:rPr>
              <a:t> </a:t>
            </a:r>
            <a:r>
              <a:rPr lang="en-US" sz="2000" dirty="0">
                <a:solidFill>
                  <a:schemeClr val="tx1">
                    <a:lumMod val="65000"/>
                    <a:lumOff val="35000"/>
                  </a:schemeClr>
                </a:solidFill>
                <a:hlinkClick r:id="rId2"/>
              </a:rPr>
              <a:t>gebed@vraagaanGod.nl</a:t>
            </a:r>
            <a:r>
              <a:rPr lang="en-US" sz="2000" dirty="0">
                <a:solidFill>
                  <a:schemeClr val="tx1">
                    <a:lumMod val="65000"/>
                    <a:lumOff val="35000"/>
                  </a:schemeClr>
                </a:solidFill>
              </a:rPr>
              <a:t>. </a:t>
            </a:r>
          </a:p>
          <a:p>
            <a:r>
              <a:rPr lang="en-US" sz="2000" dirty="0">
                <a:solidFill>
                  <a:schemeClr val="tx1">
                    <a:lumMod val="65000"/>
                    <a:lumOff val="35000"/>
                  </a:schemeClr>
                </a:solidFill>
              </a:rPr>
              <a:t>De </a:t>
            </a:r>
            <a:r>
              <a:rPr lang="en-US" sz="2000" dirty="0" err="1">
                <a:solidFill>
                  <a:schemeClr val="tx1">
                    <a:lumMod val="65000"/>
                    <a:lumOff val="35000"/>
                  </a:schemeClr>
                </a:solidFill>
              </a:rPr>
              <a:t>christenen</a:t>
            </a:r>
            <a:r>
              <a:rPr lang="en-US" sz="2000" dirty="0">
                <a:solidFill>
                  <a:schemeClr val="tx1">
                    <a:lumMod val="65000"/>
                    <a:lumOff val="35000"/>
                  </a:schemeClr>
                </a:solidFill>
              </a:rPr>
              <a:t> die mee </a:t>
            </a:r>
            <a:r>
              <a:rPr lang="en-US" sz="2000" dirty="0" err="1">
                <a:solidFill>
                  <a:schemeClr val="tx1">
                    <a:lumMod val="65000"/>
                    <a:lumOff val="35000"/>
                  </a:schemeClr>
                </a:solidFill>
              </a:rPr>
              <a:t>willen</a:t>
            </a:r>
            <a:r>
              <a:rPr lang="en-US" sz="2000" dirty="0">
                <a:solidFill>
                  <a:schemeClr val="tx1">
                    <a:lumMod val="65000"/>
                    <a:lumOff val="35000"/>
                  </a:schemeClr>
                </a:solidFill>
              </a:rPr>
              <a:t> bidden </a:t>
            </a:r>
            <a:r>
              <a:rPr lang="en-US" sz="2000" dirty="0" err="1">
                <a:solidFill>
                  <a:schemeClr val="tx1">
                    <a:lumMod val="65000"/>
                    <a:lumOff val="35000"/>
                  </a:schemeClr>
                </a:solidFill>
              </a:rPr>
              <a:t>krijgen</a:t>
            </a:r>
            <a:r>
              <a:rPr lang="en-US" sz="2000" dirty="0">
                <a:solidFill>
                  <a:schemeClr val="tx1">
                    <a:lumMod val="65000"/>
                    <a:lumOff val="35000"/>
                  </a:schemeClr>
                </a:solidFill>
              </a:rPr>
              <a:t> dan </a:t>
            </a:r>
            <a:r>
              <a:rPr lang="en-US" sz="2000" dirty="0" err="1">
                <a:solidFill>
                  <a:schemeClr val="tx1">
                    <a:lumMod val="65000"/>
                    <a:lumOff val="35000"/>
                  </a:schemeClr>
                </a:solidFill>
              </a:rPr>
              <a:t>een</a:t>
            </a:r>
            <a:r>
              <a:rPr lang="en-US" sz="2000" dirty="0">
                <a:solidFill>
                  <a:schemeClr val="tx1">
                    <a:lumMod val="65000"/>
                    <a:lumOff val="35000"/>
                  </a:schemeClr>
                </a:solidFill>
              </a:rPr>
              <a:t> </a:t>
            </a:r>
            <a:r>
              <a:rPr lang="en-US" sz="2000" dirty="0" err="1">
                <a:solidFill>
                  <a:schemeClr val="tx1">
                    <a:lumMod val="65000"/>
                    <a:lumOff val="35000"/>
                  </a:schemeClr>
                </a:solidFill>
              </a:rPr>
              <a:t>kopie</a:t>
            </a:r>
            <a:r>
              <a:rPr lang="en-US" sz="2000" dirty="0">
                <a:solidFill>
                  <a:schemeClr val="tx1">
                    <a:lumMod val="65000"/>
                    <a:lumOff val="35000"/>
                  </a:schemeClr>
                </a:solidFill>
              </a:rPr>
              <a:t> van de </a:t>
            </a:r>
            <a:r>
              <a:rPr lang="en-US" sz="2000" dirty="0" err="1">
                <a:solidFill>
                  <a:schemeClr val="tx1">
                    <a:lumMod val="65000"/>
                    <a:lumOff val="35000"/>
                  </a:schemeClr>
                </a:solidFill>
              </a:rPr>
              <a:t>vraag</a:t>
            </a:r>
            <a:r>
              <a:rPr lang="en-US" sz="2000" dirty="0">
                <a:solidFill>
                  <a:schemeClr val="tx1">
                    <a:lumMod val="65000"/>
                    <a:lumOff val="35000"/>
                  </a:schemeClr>
                </a:solidFill>
              </a:rPr>
              <a:t> en aan </a:t>
            </a:r>
            <a:r>
              <a:rPr lang="en-US" sz="2000" dirty="0" err="1">
                <a:solidFill>
                  <a:schemeClr val="tx1">
                    <a:lumMod val="65000"/>
                    <a:lumOff val="35000"/>
                  </a:schemeClr>
                </a:solidFill>
              </a:rPr>
              <a:t>hun</a:t>
            </a:r>
            <a:r>
              <a:rPr lang="en-US" sz="2000" dirty="0">
                <a:solidFill>
                  <a:schemeClr val="tx1">
                    <a:lumMod val="65000"/>
                    <a:lumOff val="35000"/>
                  </a:schemeClr>
                </a:solidFill>
              </a:rPr>
              <a:t> </a:t>
            </a:r>
            <a:r>
              <a:rPr lang="en-US" sz="2000" dirty="0" err="1">
                <a:solidFill>
                  <a:schemeClr val="tx1">
                    <a:lumMod val="65000"/>
                    <a:lumOff val="35000"/>
                  </a:schemeClr>
                </a:solidFill>
              </a:rPr>
              <a:t>wordt</a:t>
            </a:r>
            <a:r>
              <a:rPr lang="en-US" sz="2000" dirty="0">
                <a:solidFill>
                  <a:schemeClr val="tx1">
                    <a:lumMod val="65000"/>
                    <a:lumOff val="35000"/>
                  </a:schemeClr>
                </a:solidFill>
              </a:rPr>
              <a:t> </a:t>
            </a:r>
            <a:r>
              <a:rPr lang="en-US" sz="2000" dirty="0" err="1">
                <a:solidFill>
                  <a:schemeClr val="tx1">
                    <a:lumMod val="65000"/>
                    <a:lumOff val="35000"/>
                  </a:schemeClr>
                </a:solidFill>
              </a:rPr>
              <a:t>gevraagd</a:t>
            </a:r>
            <a:r>
              <a:rPr lang="en-US" sz="2000" dirty="0">
                <a:solidFill>
                  <a:schemeClr val="tx1">
                    <a:lumMod val="65000"/>
                    <a:lumOff val="35000"/>
                  </a:schemeClr>
                </a:solidFill>
              </a:rPr>
              <a:t> in de week die </a:t>
            </a:r>
            <a:r>
              <a:rPr lang="en-US" sz="2000" dirty="0" err="1">
                <a:solidFill>
                  <a:schemeClr val="tx1">
                    <a:lumMod val="65000"/>
                    <a:lumOff val="35000"/>
                  </a:schemeClr>
                </a:solidFill>
              </a:rPr>
              <a:t>volgt</a:t>
            </a:r>
            <a:r>
              <a:rPr lang="en-US" sz="2000" dirty="0">
                <a:solidFill>
                  <a:schemeClr val="tx1">
                    <a:lumMod val="65000"/>
                    <a:lumOff val="35000"/>
                  </a:schemeClr>
                </a:solidFill>
              </a:rPr>
              <a:t> de </a:t>
            </a:r>
            <a:r>
              <a:rPr lang="en-US" sz="2000" dirty="0" err="1">
                <a:solidFill>
                  <a:schemeClr val="tx1">
                    <a:lumMod val="65000"/>
                    <a:lumOff val="35000"/>
                  </a:schemeClr>
                </a:solidFill>
              </a:rPr>
              <a:t>gestelde</a:t>
            </a:r>
            <a:r>
              <a:rPr lang="en-US" sz="2000" dirty="0">
                <a:solidFill>
                  <a:schemeClr val="tx1">
                    <a:lumMod val="65000"/>
                    <a:lumOff val="35000"/>
                  </a:schemeClr>
                </a:solidFill>
              </a:rPr>
              <a:t> </a:t>
            </a:r>
            <a:r>
              <a:rPr lang="en-US" sz="2000" dirty="0" err="1">
                <a:solidFill>
                  <a:schemeClr val="tx1">
                    <a:lumMod val="65000"/>
                    <a:lumOff val="35000"/>
                  </a:schemeClr>
                </a:solidFill>
              </a:rPr>
              <a:t>vraag</a:t>
            </a:r>
            <a:r>
              <a:rPr lang="en-US" sz="2000" dirty="0">
                <a:solidFill>
                  <a:schemeClr val="tx1">
                    <a:lumMod val="65000"/>
                    <a:lumOff val="35000"/>
                  </a:schemeClr>
                </a:solidFill>
              </a:rPr>
              <a:t> mee </a:t>
            </a:r>
            <a:r>
              <a:rPr lang="en-US" sz="2000" dirty="0" err="1">
                <a:solidFill>
                  <a:schemeClr val="tx1">
                    <a:lumMod val="65000"/>
                    <a:lumOff val="35000"/>
                  </a:schemeClr>
                </a:solidFill>
              </a:rPr>
              <a:t>te</a:t>
            </a:r>
            <a:r>
              <a:rPr lang="en-US" sz="2000" dirty="0">
                <a:solidFill>
                  <a:schemeClr val="tx1">
                    <a:lumMod val="65000"/>
                    <a:lumOff val="35000"/>
                  </a:schemeClr>
                </a:solidFill>
              </a:rPr>
              <a:t> </a:t>
            </a:r>
            <a:r>
              <a:rPr lang="en-US" sz="2000" dirty="0" err="1">
                <a:solidFill>
                  <a:schemeClr val="tx1">
                    <a:lumMod val="65000"/>
                    <a:lumOff val="35000"/>
                  </a:schemeClr>
                </a:solidFill>
              </a:rPr>
              <a:t>nemen</a:t>
            </a:r>
            <a:r>
              <a:rPr lang="en-US" sz="2000" dirty="0">
                <a:solidFill>
                  <a:schemeClr val="tx1">
                    <a:lumMod val="65000"/>
                    <a:lumOff val="35000"/>
                  </a:schemeClr>
                </a:solidFill>
              </a:rPr>
              <a:t> in </a:t>
            </a:r>
            <a:r>
              <a:rPr lang="en-US" sz="2000" dirty="0" err="1">
                <a:solidFill>
                  <a:schemeClr val="tx1">
                    <a:lumMod val="65000"/>
                    <a:lumOff val="35000"/>
                  </a:schemeClr>
                </a:solidFill>
              </a:rPr>
              <a:t>hun</a:t>
            </a:r>
            <a:r>
              <a:rPr lang="en-US" sz="2000" dirty="0">
                <a:solidFill>
                  <a:schemeClr val="tx1">
                    <a:lumMod val="65000"/>
                    <a:lumOff val="35000"/>
                  </a:schemeClr>
                </a:solidFill>
              </a:rPr>
              <a:t> </a:t>
            </a:r>
            <a:r>
              <a:rPr lang="en-US" sz="2000" dirty="0" err="1">
                <a:solidFill>
                  <a:schemeClr val="tx1">
                    <a:lumMod val="65000"/>
                    <a:lumOff val="35000"/>
                  </a:schemeClr>
                </a:solidFill>
              </a:rPr>
              <a:t>gebed</a:t>
            </a:r>
            <a:r>
              <a:rPr lang="en-US" sz="2000" dirty="0">
                <a:solidFill>
                  <a:schemeClr val="tx1">
                    <a:lumMod val="65000"/>
                    <a:lumOff val="35000"/>
                  </a:schemeClr>
                </a:solidFill>
              </a:rPr>
              <a:t>.</a:t>
            </a:r>
          </a:p>
        </p:txBody>
      </p:sp>
      <p:sp>
        <p:nvSpPr>
          <p:cNvPr id="16" name="Rectangle 15">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993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 name="Rectangle 9">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317412-CAD7-4140-B5A8-C7761455C488}"/>
              </a:ext>
            </a:extLst>
          </p:cNvPr>
          <p:cNvSpPr>
            <a:spLocks noGrp="1"/>
          </p:cNvSpPr>
          <p:nvPr>
            <p:ph type="title"/>
          </p:nvPr>
        </p:nvSpPr>
        <p:spPr>
          <a:xfrm>
            <a:off x="761996" y="1153287"/>
            <a:ext cx="3570566" cy="4551426"/>
          </a:xfrm>
        </p:spPr>
        <p:txBody>
          <a:bodyPr vert="horz" lIns="91440" tIns="45720" rIns="91440" bIns="45720" rtlCol="0" anchor="ctr">
            <a:normAutofit/>
          </a:bodyPr>
          <a:lstStyle/>
          <a:p>
            <a:pPr algn="r"/>
            <a:r>
              <a:rPr lang="en-US" sz="3200" dirty="0">
                <a:solidFill>
                  <a:schemeClr val="tx2"/>
                </a:solidFill>
              </a:rPr>
              <a:t>Follow up</a:t>
            </a:r>
          </a:p>
        </p:txBody>
      </p:sp>
      <p:cxnSp>
        <p:nvCxnSpPr>
          <p:cNvPr id="14" name="Straight Connector 13">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223B968-A091-4BE2-B71E-AD05BB4791A6}"/>
              </a:ext>
            </a:extLst>
          </p:cNvPr>
          <p:cNvSpPr>
            <a:spLocks noGrp="1"/>
          </p:cNvSpPr>
          <p:nvPr>
            <p:ph sz="quarter" idx="10"/>
          </p:nvPr>
        </p:nvSpPr>
        <p:spPr>
          <a:xfrm>
            <a:off x="4976031" y="1153287"/>
            <a:ext cx="6453969" cy="4551426"/>
          </a:xfrm>
        </p:spPr>
        <p:txBody>
          <a:bodyPr vert="horz" lIns="91440" tIns="45720" rIns="91440" bIns="45720" rtlCol="0" anchor="ctr">
            <a:normAutofit/>
          </a:bodyPr>
          <a:lstStyle/>
          <a:p>
            <a:r>
              <a:rPr lang="en-US" sz="1600" dirty="0">
                <a:solidFill>
                  <a:schemeClr val="tx1">
                    <a:lumMod val="65000"/>
                    <a:lumOff val="35000"/>
                  </a:schemeClr>
                </a:solidFill>
              </a:rPr>
              <a:t>In het </a:t>
            </a:r>
            <a:r>
              <a:rPr lang="en-US" sz="1600" dirty="0" err="1">
                <a:solidFill>
                  <a:schemeClr val="tx1">
                    <a:lumMod val="65000"/>
                    <a:lumOff val="35000"/>
                  </a:schemeClr>
                </a:solidFill>
              </a:rPr>
              <a:t>verleden</a:t>
            </a:r>
            <a:r>
              <a:rPr lang="en-US" sz="1600" dirty="0">
                <a:solidFill>
                  <a:schemeClr val="tx1">
                    <a:lumMod val="65000"/>
                    <a:lumOff val="35000"/>
                  </a:schemeClr>
                </a:solidFill>
              </a:rPr>
              <a:t> </a:t>
            </a:r>
            <a:r>
              <a:rPr lang="en-US" sz="1600" dirty="0" err="1">
                <a:solidFill>
                  <a:schemeClr val="tx1">
                    <a:lumMod val="65000"/>
                    <a:lumOff val="35000"/>
                  </a:schemeClr>
                </a:solidFill>
              </a:rPr>
              <a:t>hebben</a:t>
            </a:r>
            <a:r>
              <a:rPr lang="en-US" sz="1600" dirty="0">
                <a:solidFill>
                  <a:schemeClr val="tx1">
                    <a:lumMod val="65000"/>
                    <a:lumOff val="35000"/>
                  </a:schemeClr>
                </a:solidFill>
              </a:rPr>
              <a:t> we </a:t>
            </a:r>
            <a:r>
              <a:rPr lang="en-US" sz="1600" dirty="0" err="1">
                <a:solidFill>
                  <a:schemeClr val="tx1">
                    <a:lumMod val="65000"/>
                    <a:lumOff val="35000"/>
                  </a:schemeClr>
                </a:solidFill>
              </a:rPr>
              <a:t>onderzoek</a:t>
            </a:r>
            <a:r>
              <a:rPr lang="en-US" sz="1600" dirty="0">
                <a:solidFill>
                  <a:schemeClr val="tx1">
                    <a:lumMod val="65000"/>
                    <a:lumOff val="35000"/>
                  </a:schemeClr>
                </a:solidFill>
              </a:rPr>
              <a:t> </a:t>
            </a:r>
            <a:r>
              <a:rPr lang="en-US" sz="1600" dirty="0" err="1">
                <a:solidFill>
                  <a:schemeClr val="tx1">
                    <a:lumMod val="65000"/>
                    <a:lumOff val="35000"/>
                  </a:schemeClr>
                </a:solidFill>
              </a:rPr>
              <a:t>gedaan</a:t>
            </a:r>
            <a:r>
              <a:rPr lang="en-US" sz="1600" dirty="0">
                <a:solidFill>
                  <a:schemeClr val="tx1">
                    <a:lumMod val="65000"/>
                    <a:lumOff val="35000"/>
                  </a:schemeClr>
                </a:solidFill>
              </a:rPr>
              <a:t> </a:t>
            </a:r>
            <a:r>
              <a:rPr lang="en-US" sz="1600" dirty="0" err="1">
                <a:solidFill>
                  <a:schemeClr val="tx1">
                    <a:lumMod val="65000"/>
                    <a:lumOff val="35000"/>
                  </a:schemeClr>
                </a:solidFill>
              </a:rPr>
              <a:t>naar</a:t>
            </a:r>
            <a:r>
              <a:rPr lang="en-US" sz="1600" dirty="0">
                <a:solidFill>
                  <a:schemeClr val="tx1">
                    <a:lumMod val="65000"/>
                    <a:lumOff val="35000"/>
                  </a:schemeClr>
                </a:solidFill>
              </a:rPr>
              <a:t> </a:t>
            </a:r>
            <a:r>
              <a:rPr lang="en-US" sz="1600" dirty="0" err="1">
                <a:solidFill>
                  <a:schemeClr val="tx1">
                    <a:lumMod val="65000"/>
                    <a:lumOff val="35000"/>
                  </a:schemeClr>
                </a:solidFill>
              </a:rPr>
              <a:t>hoeveel</a:t>
            </a:r>
            <a:r>
              <a:rPr lang="en-US" sz="1600" dirty="0">
                <a:solidFill>
                  <a:schemeClr val="tx1">
                    <a:lumMod val="65000"/>
                    <a:lumOff val="35000"/>
                  </a:schemeClr>
                </a:solidFill>
              </a:rPr>
              <a:t> </a:t>
            </a:r>
            <a:r>
              <a:rPr lang="en-US" sz="1600" dirty="0" err="1">
                <a:solidFill>
                  <a:schemeClr val="tx1">
                    <a:lumMod val="65000"/>
                    <a:lumOff val="35000"/>
                  </a:schemeClr>
                </a:solidFill>
              </a:rPr>
              <a:t>vragen</a:t>
            </a:r>
            <a:r>
              <a:rPr lang="en-US" sz="1600" dirty="0">
                <a:solidFill>
                  <a:schemeClr val="tx1">
                    <a:lumMod val="65000"/>
                    <a:lumOff val="35000"/>
                  </a:schemeClr>
                </a:solidFill>
              </a:rPr>
              <a:t> </a:t>
            </a:r>
            <a:r>
              <a:rPr lang="en-US" sz="1600" dirty="0" err="1">
                <a:solidFill>
                  <a:schemeClr val="tx1">
                    <a:lumMod val="65000"/>
                    <a:lumOff val="35000"/>
                  </a:schemeClr>
                </a:solidFill>
              </a:rPr>
              <a:t>er</a:t>
            </a:r>
            <a:r>
              <a:rPr lang="en-US" sz="1600" dirty="0">
                <a:solidFill>
                  <a:schemeClr val="tx1">
                    <a:lumMod val="65000"/>
                    <a:lumOff val="35000"/>
                  </a:schemeClr>
                </a:solidFill>
              </a:rPr>
              <a:t> </a:t>
            </a:r>
            <a:r>
              <a:rPr lang="en-US" sz="1600" dirty="0" err="1">
                <a:solidFill>
                  <a:schemeClr val="tx1">
                    <a:lumMod val="65000"/>
                    <a:lumOff val="35000"/>
                  </a:schemeClr>
                </a:solidFill>
              </a:rPr>
              <a:t>binnen</a:t>
            </a:r>
            <a:r>
              <a:rPr lang="en-US" sz="1600" dirty="0">
                <a:solidFill>
                  <a:schemeClr val="tx1">
                    <a:lumMod val="65000"/>
                    <a:lumOff val="35000"/>
                  </a:schemeClr>
                </a:solidFill>
              </a:rPr>
              <a:t> </a:t>
            </a:r>
            <a:r>
              <a:rPr lang="en-US" sz="1600" dirty="0" err="1">
                <a:solidFill>
                  <a:schemeClr val="tx1">
                    <a:lumMod val="65000"/>
                    <a:lumOff val="35000"/>
                  </a:schemeClr>
                </a:solidFill>
              </a:rPr>
              <a:t>kwamen</a:t>
            </a:r>
            <a:r>
              <a:rPr lang="en-US" sz="1600" dirty="0">
                <a:solidFill>
                  <a:schemeClr val="tx1">
                    <a:lumMod val="65000"/>
                    <a:lumOff val="35000"/>
                  </a:schemeClr>
                </a:solidFill>
              </a:rPr>
              <a:t> en </a:t>
            </a:r>
            <a:r>
              <a:rPr lang="en-US" sz="1600" dirty="0" err="1">
                <a:solidFill>
                  <a:schemeClr val="tx1">
                    <a:lumMod val="65000"/>
                    <a:lumOff val="35000"/>
                  </a:schemeClr>
                </a:solidFill>
              </a:rPr>
              <a:t>hoeveel</a:t>
            </a:r>
            <a:r>
              <a:rPr lang="en-US" sz="1600" dirty="0">
                <a:solidFill>
                  <a:schemeClr val="tx1">
                    <a:lumMod val="65000"/>
                    <a:lumOff val="35000"/>
                  </a:schemeClr>
                </a:solidFill>
              </a:rPr>
              <a:t> </a:t>
            </a:r>
            <a:r>
              <a:rPr lang="en-US" sz="1600" dirty="0" err="1">
                <a:solidFill>
                  <a:schemeClr val="tx1">
                    <a:lumMod val="65000"/>
                    <a:lumOff val="35000"/>
                  </a:schemeClr>
                </a:solidFill>
              </a:rPr>
              <a:t>mensen</a:t>
            </a:r>
            <a:r>
              <a:rPr lang="en-US" sz="1600" dirty="0">
                <a:solidFill>
                  <a:schemeClr val="tx1">
                    <a:lumMod val="65000"/>
                    <a:lumOff val="35000"/>
                  </a:schemeClr>
                </a:solidFill>
              </a:rPr>
              <a:t> </a:t>
            </a:r>
            <a:r>
              <a:rPr lang="en-US" sz="1600" dirty="0" err="1">
                <a:solidFill>
                  <a:schemeClr val="tx1">
                    <a:lumMod val="65000"/>
                    <a:lumOff val="35000"/>
                  </a:schemeClr>
                </a:solidFill>
              </a:rPr>
              <a:t>er</a:t>
            </a:r>
            <a:r>
              <a:rPr lang="en-US" sz="1600" dirty="0">
                <a:solidFill>
                  <a:schemeClr val="tx1">
                    <a:lumMod val="65000"/>
                    <a:lumOff val="35000"/>
                  </a:schemeClr>
                </a:solidFill>
              </a:rPr>
              <a:t> </a:t>
            </a:r>
            <a:r>
              <a:rPr lang="en-US" sz="1600" dirty="0" err="1">
                <a:solidFill>
                  <a:schemeClr val="tx1">
                    <a:lumMod val="65000"/>
                    <a:lumOff val="35000"/>
                  </a:schemeClr>
                </a:solidFill>
              </a:rPr>
              <a:t>echt</a:t>
            </a:r>
            <a:r>
              <a:rPr lang="en-US" sz="1600" dirty="0">
                <a:solidFill>
                  <a:schemeClr val="tx1">
                    <a:lumMod val="65000"/>
                    <a:lumOff val="35000"/>
                  </a:schemeClr>
                </a:solidFill>
              </a:rPr>
              <a:t> </a:t>
            </a:r>
            <a:r>
              <a:rPr lang="en-US" sz="1600" dirty="0" err="1">
                <a:solidFill>
                  <a:schemeClr val="tx1">
                    <a:lumMod val="65000"/>
                    <a:lumOff val="35000"/>
                  </a:schemeClr>
                </a:solidFill>
              </a:rPr>
              <a:t>verder</a:t>
            </a:r>
            <a:r>
              <a:rPr lang="en-US" sz="1600" dirty="0">
                <a:solidFill>
                  <a:schemeClr val="tx1">
                    <a:lumMod val="65000"/>
                    <a:lumOff val="35000"/>
                  </a:schemeClr>
                </a:solidFill>
              </a:rPr>
              <a:t> </a:t>
            </a:r>
            <a:r>
              <a:rPr lang="en-US" sz="1600" dirty="0" err="1">
                <a:solidFill>
                  <a:schemeClr val="tx1">
                    <a:lumMod val="65000"/>
                    <a:lumOff val="35000"/>
                  </a:schemeClr>
                </a:solidFill>
              </a:rPr>
              <a:t>geholpen</a:t>
            </a:r>
            <a:r>
              <a:rPr lang="en-US" sz="1600" dirty="0">
                <a:solidFill>
                  <a:schemeClr val="tx1">
                    <a:lumMod val="65000"/>
                    <a:lumOff val="35000"/>
                  </a:schemeClr>
                </a:solidFill>
              </a:rPr>
              <a:t> </a:t>
            </a:r>
            <a:r>
              <a:rPr lang="en-US" sz="1600" dirty="0" err="1">
                <a:solidFill>
                  <a:schemeClr val="tx1">
                    <a:lumMod val="65000"/>
                    <a:lumOff val="35000"/>
                  </a:schemeClr>
                </a:solidFill>
              </a:rPr>
              <a:t>werden</a:t>
            </a:r>
            <a:r>
              <a:rPr lang="en-US" sz="1600" dirty="0">
                <a:solidFill>
                  <a:schemeClr val="tx1">
                    <a:lumMod val="65000"/>
                    <a:lumOff val="35000"/>
                  </a:schemeClr>
                </a:solidFill>
              </a:rPr>
              <a:t>. We </a:t>
            </a:r>
            <a:r>
              <a:rPr lang="en-US" sz="1600" dirty="0" err="1">
                <a:solidFill>
                  <a:schemeClr val="tx1">
                    <a:lumMod val="65000"/>
                    <a:lumOff val="35000"/>
                  </a:schemeClr>
                </a:solidFill>
              </a:rPr>
              <a:t>kwamen</a:t>
            </a:r>
            <a:r>
              <a:rPr lang="en-US" sz="1600" dirty="0">
                <a:solidFill>
                  <a:schemeClr val="tx1">
                    <a:lumMod val="65000"/>
                    <a:lumOff val="35000"/>
                  </a:schemeClr>
                </a:solidFill>
              </a:rPr>
              <a:t> </a:t>
            </a:r>
            <a:r>
              <a:rPr lang="en-US" sz="1600" dirty="0" err="1">
                <a:solidFill>
                  <a:schemeClr val="tx1">
                    <a:lumMod val="65000"/>
                    <a:lumOff val="35000"/>
                  </a:schemeClr>
                </a:solidFill>
              </a:rPr>
              <a:t>erachter</a:t>
            </a:r>
            <a:r>
              <a:rPr lang="en-US" sz="1600" dirty="0">
                <a:solidFill>
                  <a:schemeClr val="tx1">
                    <a:lumMod val="65000"/>
                    <a:lumOff val="35000"/>
                  </a:schemeClr>
                </a:solidFill>
              </a:rPr>
              <a:t> </a:t>
            </a:r>
            <a:r>
              <a:rPr lang="en-US" sz="1600" dirty="0" err="1">
                <a:solidFill>
                  <a:schemeClr val="tx1">
                    <a:lumMod val="65000"/>
                    <a:lumOff val="35000"/>
                  </a:schemeClr>
                </a:solidFill>
              </a:rPr>
              <a:t>dat</a:t>
            </a:r>
            <a:r>
              <a:rPr lang="en-US" sz="1600" dirty="0">
                <a:solidFill>
                  <a:schemeClr val="tx1">
                    <a:lumMod val="65000"/>
                    <a:lumOff val="35000"/>
                  </a:schemeClr>
                </a:solidFill>
              </a:rPr>
              <a:t> 50% van alle </a:t>
            </a:r>
            <a:r>
              <a:rPr lang="en-US" sz="1600" dirty="0" err="1">
                <a:solidFill>
                  <a:schemeClr val="tx1">
                    <a:lumMod val="65000"/>
                    <a:lumOff val="35000"/>
                  </a:schemeClr>
                </a:solidFill>
              </a:rPr>
              <a:t>antwoorden</a:t>
            </a:r>
            <a:r>
              <a:rPr lang="en-US" sz="1600" dirty="0">
                <a:solidFill>
                  <a:schemeClr val="tx1">
                    <a:lumMod val="65000"/>
                    <a:lumOff val="35000"/>
                  </a:schemeClr>
                </a:solidFill>
              </a:rPr>
              <a:t> </a:t>
            </a:r>
            <a:r>
              <a:rPr lang="en-US" sz="1600" dirty="0" err="1">
                <a:solidFill>
                  <a:schemeClr val="tx1">
                    <a:lumMod val="65000"/>
                    <a:lumOff val="35000"/>
                  </a:schemeClr>
                </a:solidFill>
              </a:rPr>
              <a:t>reactie</a:t>
            </a:r>
            <a:r>
              <a:rPr lang="en-US" sz="1600" dirty="0">
                <a:solidFill>
                  <a:schemeClr val="tx1">
                    <a:lumMod val="65000"/>
                    <a:lumOff val="35000"/>
                  </a:schemeClr>
                </a:solidFill>
              </a:rPr>
              <a:t> </a:t>
            </a:r>
            <a:r>
              <a:rPr lang="en-US" sz="1600" dirty="0" err="1">
                <a:solidFill>
                  <a:schemeClr val="tx1">
                    <a:lumMod val="65000"/>
                    <a:lumOff val="35000"/>
                  </a:schemeClr>
                </a:solidFill>
              </a:rPr>
              <a:t>kregen</a:t>
            </a:r>
            <a:r>
              <a:rPr lang="en-US" sz="1600" dirty="0">
                <a:solidFill>
                  <a:schemeClr val="tx1">
                    <a:lumMod val="65000"/>
                    <a:lumOff val="35000"/>
                  </a:schemeClr>
                </a:solidFill>
              </a:rPr>
              <a:t> en </a:t>
            </a:r>
            <a:r>
              <a:rPr lang="en-US" sz="1600" dirty="0" err="1">
                <a:solidFill>
                  <a:schemeClr val="tx1">
                    <a:lumMod val="65000"/>
                    <a:lumOff val="35000"/>
                  </a:schemeClr>
                </a:solidFill>
              </a:rPr>
              <a:t>dat</a:t>
            </a:r>
            <a:r>
              <a:rPr lang="en-US" sz="1600" dirty="0">
                <a:solidFill>
                  <a:schemeClr val="tx1">
                    <a:lumMod val="65000"/>
                    <a:lumOff val="35000"/>
                  </a:schemeClr>
                </a:solidFill>
              </a:rPr>
              <a:t> in 20% van alle </a:t>
            </a:r>
            <a:r>
              <a:rPr lang="en-US" sz="1600" dirty="0" err="1">
                <a:solidFill>
                  <a:schemeClr val="tx1">
                    <a:lumMod val="65000"/>
                    <a:lumOff val="35000"/>
                  </a:schemeClr>
                </a:solidFill>
              </a:rPr>
              <a:t>antwoorden</a:t>
            </a:r>
            <a:r>
              <a:rPr lang="en-US" sz="1600" dirty="0">
                <a:solidFill>
                  <a:schemeClr val="tx1">
                    <a:lumMod val="65000"/>
                    <a:lumOff val="35000"/>
                  </a:schemeClr>
                </a:solidFill>
              </a:rPr>
              <a:t> er </a:t>
            </a:r>
            <a:r>
              <a:rPr lang="en-US" sz="1600" dirty="0" err="1">
                <a:solidFill>
                  <a:schemeClr val="tx1">
                    <a:lumMod val="65000"/>
                    <a:lumOff val="35000"/>
                  </a:schemeClr>
                </a:solidFill>
              </a:rPr>
              <a:t>een</a:t>
            </a:r>
            <a:r>
              <a:rPr lang="en-US" sz="1600" dirty="0">
                <a:solidFill>
                  <a:schemeClr val="tx1">
                    <a:lumMod val="65000"/>
                    <a:lumOff val="35000"/>
                  </a:schemeClr>
                </a:solidFill>
              </a:rPr>
              <a:t> e-</a:t>
            </a:r>
            <a:r>
              <a:rPr lang="en-US" sz="1600" dirty="0" err="1">
                <a:solidFill>
                  <a:schemeClr val="tx1">
                    <a:lumMod val="65000"/>
                    <a:lumOff val="35000"/>
                  </a:schemeClr>
                </a:solidFill>
              </a:rPr>
              <a:t>mailcontact</a:t>
            </a:r>
            <a:r>
              <a:rPr lang="en-US" sz="1600" dirty="0">
                <a:solidFill>
                  <a:schemeClr val="tx1">
                    <a:lumMod val="65000"/>
                    <a:lumOff val="35000"/>
                  </a:schemeClr>
                </a:solidFill>
              </a:rPr>
              <a:t> tot stand </a:t>
            </a:r>
            <a:r>
              <a:rPr lang="en-US" sz="1600" dirty="0" err="1">
                <a:solidFill>
                  <a:schemeClr val="tx1">
                    <a:lumMod val="65000"/>
                    <a:lumOff val="35000"/>
                  </a:schemeClr>
                </a:solidFill>
              </a:rPr>
              <a:t>kwam</a:t>
            </a:r>
            <a:r>
              <a:rPr lang="en-US" sz="1600" dirty="0">
                <a:solidFill>
                  <a:schemeClr val="tx1">
                    <a:lumMod val="65000"/>
                    <a:lumOff val="35000"/>
                  </a:schemeClr>
                </a:solidFill>
              </a:rPr>
              <a:t>. </a:t>
            </a:r>
          </a:p>
          <a:p>
            <a:r>
              <a:rPr lang="en-US" sz="1600" dirty="0" err="1">
                <a:solidFill>
                  <a:schemeClr val="tx1">
                    <a:lumMod val="65000"/>
                    <a:lumOff val="35000"/>
                  </a:schemeClr>
                </a:solidFill>
              </a:rPr>
              <a:t>Sinds</a:t>
            </a:r>
            <a:r>
              <a:rPr lang="en-US" sz="1600" dirty="0">
                <a:solidFill>
                  <a:schemeClr val="tx1">
                    <a:lumMod val="65000"/>
                    <a:lumOff val="35000"/>
                  </a:schemeClr>
                </a:solidFill>
              </a:rPr>
              <a:t> de </a:t>
            </a:r>
            <a:r>
              <a:rPr lang="en-US" sz="1600" dirty="0" err="1">
                <a:solidFill>
                  <a:schemeClr val="tx1">
                    <a:lumMod val="65000"/>
                    <a:lumOff val="35000"/>
                  </a:schemeClr>
                </a:solidFill>
              </a:rPr>
              <a:t>coronacrisis</a:t>
            </a:r>
            <a:r>
              <a:rPr lang="en-US" sz="1600" dirty="0">
                <a:solidFill>
                  <a:schemeClr val="tx1">
                    <a:lumMod val="65000"/>
                    <a:lumOff val="35000"/>
                  </a:schemeClr>
                </a:solidFill>
              </a:rPr>
              <a:t> is het </a:t>
            </a:r>
            <a:r>
              <a:rPr lang="en-US" sz="1600" dirty="0" err="1">
                <a:solidFill>
                  <a:schemeClr val="tx1">
                    <a:lumMod val="65000"/>
                    <a:lumOff val="35000"/>
                  </a:schemeClr>
                </a:solidFill>
              </a:rPr>
              <a:t>werken</a:t>
            </a:r>
            <a:r>
              <a:rPr lang="en-US" sz="1600" dirty="0">
                <a:solidFill>
                  <a:schemeClr val="tx1">
                    <a:lumMod val="65000"/>
                    <a:lumOff val="35000"/>
                  </a:schemeClr>
                </a:solidFill>
              </a:rPr>
              <a:t> met Skype, Zoom en Teams heel </a:t>
            </a:r>
            <a:r>
              <a:rPr lang="en-US" sz="1600" dirty="0" err="1">
                <a:solidFill>
                  <a:schemeClr val="tx1">
                    <a:lumMod val="65000"/>
                    <a:lumOff val="35000"/>
                  </a:schemeClr>
                </a:solidFill>
              </a:rPr>
              <a:t>normaal</a:t>
            </a:r>
            <a:r>
              <a:rPr lang="en-US" sz="1600" dirty="0">
                <a:solidFill>
                  <a:schemeClr val="tx1">
                    <a:lumMod val="65000"/>
                    <a:lumOff val="35000"/>
                  </a:schemeClr>
                </a:solidFill>
              </a:rPr>
              <a:t> </a:t>
            </a:r>
            <a:r>
              <a:rPr lang="en-US" sz="1600" dirty="0" err="1">
                <a:solidFill>
                  <a:schemeClr val="tx1">
                    <a:lumMod val="65000"/>
                    <a:lumOff val="35000"/>
                  </a:schemeClr>
                </a:solidFill>
              </a:rPr>
              <a:t>geworden</a:t>
            </a:r>
            <a:r>
              <a:rPr lang="en-US" sz="1600" dirty="0">
                <a:solidFill>
                  <a:schemeClr val="tx1">
                    <a:lumMod val="65000"/>
                    <a:lumOff val="35000"/>
                  </a:schemeClr>
                </a:solidFill>
              </a:rPr>
              <a:t>. We </a:t>
            </a:r>
            <a:r>
              <a:rPr lang="en-US" sz="1600" dirty="0" err="1">
                <a:solidFill>
                  <a:schemeClr val="tx1">
                    <a:lumMod val="65000"/>
                    <a:lumOff val="35000"/>
                  </a:schemeClr>
                </a:solidFill>
              </a:rPr>
              <a:t>zouden</a:t>
            </a:r>
            <a:r>
              <a:rPr lang="en-US" sz="1600" dirty="0">
                <a:solidFill>
                  <a:schemeClr val="tx1">
                    <a:lumMod val="65000"/>
                    <a:lumOff val="35000"/>
                  </a:schemeClr>
                </a:solidFill>
              </a:rPr>
              <a:t> </a:t>
            </a:r>
            <a:r>
              <a:rPr lang="en-US" sz="1600" dirty="0" err="1">
                <a:solidFill>
                  <a:schemeClr val="tx1">
                    <a:lumMod val="65000"/>
                    <a:lumOff val="35000"/>
                  </a:schemeClr>
                </a:solidFill>
              </a:rPr>
              <a:t>willen</a:t>
            </a:r>
            <a:r>
              <a:rPr lang="en-US" sz="1600" dirty="0">
                <a:solidFill>
                  <a:schemeClr val="tx1">
                    <a:lumMod val="65000"/>
                    <a:lumOff val="35000"/>
                  </a:schemeClr>
                </a:solidFill>
              </a:rPr>
              <a:t> </a:t>
            </a:r>
            <a:r>
              <a:rPr lang="en-US" sz="1600" dirty="0" err="1">
                <a:solidFill>
                  <a:schemeClr val="tx1">
                    <a:lumMod val="65000"/>
                    <a:lumOff val="35000"/>
                  </a:schemeClr>
                </a:solidFill>
              </a:rPr>
              <a:t>proberen</a:t>
            </a:r>
            <a:r>
              <a:rPr lang="en-US" sz="1600" dirty="0">
                <a:solidFill>
                  <a:schemeClr val="tx1">
                    <a:lumMod val="65000"/>
                    <a:lumOff val="35000"/>
                  </a:schemeClr>
                </a:solidFill>
              </a:rPr>
              <a:t> het </a:t>
            </a:r>
            <a:r>
              <a:rPr lang="en-US" sz="1600" dirty="0" err="1">
                <a:solidFill>
                  <a:schemeClr val="tx1">
                    <a:lumMod val="65000"/>
                    <a:lumOff val="35000"/>
                  </a:schemeClr>
                </a:solidFill>
              </a:rPr>
              <a:t>antwoordteam</a:t>
            </a:r>
            <a:r>
              <a:rPr lang="en-US" sz="1600" dirty="0">
                <a:solidFill>
                  <a:schemeClr val="tx1">
                    <a:lumMod val="65000"/>
                    <a:lumOff val="35000"/>
                  </a:schemeClr>
                </a:solidFill>
              </a:rPr>
              <a:t> </a:t>
            </a:r>
            <a:r>
              <a:rPr lang="en-US" sz="1600" dirty="0" err="1">
                <a:solidFill>
                  <a:schemeClr val="tx1">
                    <a:lumMod val="65000"/>
                    <a:lumOff val="35000"/>
                  </a:schemeClr>
                </a:solidFill>
              </a:rPr>
              <a:t>uit</a:t>
            </a:r>
            <a:r>
              <a:rPr lang="en-US" sz="1600" dirty="0">
                <a:solidFill>
                  <a:schemeClr val="tx1">
                    <a:lumMod val="65000"/>
                    <a:lumOff val="35000"/>
                  </a:schemeClr>
                </a:solidFill>
              </a:rPr>
              <a:t> </a:t>
            </a:r>
            <a:r>
              <a:rPr lang="en-US" sz="1600" dirty="0" err="1">
                <a:solidFill>
                  <a:schemeClr val="tx1">
                    <a:lumMod val="65000"/>
                    <a:lumOff val="35000"/>
                  </a:schemeClr>
                </a:solidFill>
              </a:rPr>
              <a:t>te</a:t>
            </a:r>
            <a:r>
              <a:rPr lang="en-US" sz="1600" dirty="0">
                <a:solidFill>
                  <a:schemeClr val="tx1">
                    <a:lumMod val="65000"/>
                    <a:lumOff val="35000"/>
                  </a:schemeClr>
                </a:solidFill>
              </a:rPr>
              <a:t> </a:t>
            </a:r>
            <a:r>
              <a:rPr lang="en-US" sz="1600" dirty="0" err="1">
                <a:solidFill>
                  <a:schemeClr val="tx1">
                    <a:lumMod val="65000"/>
                    <a:lumOff val="35000"/>
                  </a:schemeClr>
                </a:solidFill>
              </a:rPr>
              <a:t>dagen</a:t>
            </a:r>
            <a:r>
              <a:rPr lang="en-US" sz="1600" dirty="0">
                <a:solidFill>
                  <a:schemeClr val="tx1">
                    <a:lumMod val="65000"/>
                    <a:lumOff val="35000"/>
                  </a:schemeClr>
                </a:solidFill>
              </a:rPr>
              <a:t> </a:t>
            </a:r>
            <a:r>
              <a:rPr lang="en-US" sz="1600" dirty="0" err="1">
                <a:solidFill>
                  <a:schemeClr val="tx1">
                    <a:lumMod val="65000"/>
                    <a:lumOff val="35000"/>
                  </a:schemeClr>
                </a:solidFill>
              </a:rPr>
              <a:t>een</a:t>
            </a:r>
            <a:r>
              <a:rPr lang="en-US" sz="1600" dirty="0">
                <a:solidFill>
                  <a:schemeClr val="tx1">
                    <a:lumMod val="65000"/>
                    <a:lumOff val="35000"/>
                  </a:schemeClr>
                </a:solidFill>
              </a:rPr>
              <a:t> </a:t>
            </a:r>
            <a:r>
              <a:rPr lang="en-US" sz="1600" dirty="0" err="1">
                <a:solidFill>
                  <a:schemeClr val="tx1">
                    <a:lumMod val="65000"/>
                    <a:lumOff val="35000"/>
                  </a:schemeClr>
                </a:solidFill>
              </a:rPr>
              <a:t>stap</a:t>
            </a:r>
            <a:r>
              <a:rPr lang="en-US" sz="1600" dirty="0">
                <a:solidFill>
                  <a:schemeClr val="tx1">
                    <a:lumMod val="65000"/>
                    <a:lumOff val="35000"/>
                  </a:schemeClr>
                </a:solidFill>
              </a:rPr>
              <a:t> </a:t>
            </a:r>
            <a:r>
              <a:rPr lang="en-US" sz="1600" dirty="0" err="1">
                <a:solidFill>
                  <a:schemeClr val="tx1">
                    <a:lumMod val="65000"/>
                    <a:lumOff val="35000"/>
                  </a:schemeClr>
                </a:solidFill>
              </a:rPr>
              <a:t>verder</a:t>
            </a:r>
            <a:r>
              <a:rPr lang="en-US" sz="1600" dirty="0">
                <a:solidFill>
                  <a:schemeClr val="tx1">
                    <a:lumMod val="65000"/>
                    <a:lumOff val="35000"/>
                  </a:schemeClr>
                </a:solidFill>
              </a:rPr>
              <a:t> </a:t>
            </a:r>
            <a:r>
              <a:rPr lang="en-US" sz="1600" dirty="0" err="1">
                <a:solidFill>
                  <a:schemeClr val="tx1">
                    <a:lumMod val="65000"/>
                    <a:lumOff val="35000"/>
                  </a:schemeClr>
                </a:solidFill>
              </a:rPr>
              <a:t>te</a:t>
            </a:r>
            <a:r>
              <a:rPr lang="en-US" sz="1600" dirty="0">
                <a:solidFill>
                  <a:schemeClr val="tx1">
                    <a:lumMod val="65000"/>
                    <a:lumOff val="35000"/>
                  </a:schemeClr>
                </a:solidFill>
              </a:rPr>
              <a:t> </a:t>
            </a:r>
            <a:r>
              <a:rPr lang="en-US" sz="1600" dirty="0" err="1">
                <a:solidFill>
                  <a:schemeClr val="tx1">
                    <a:lumMod val="65000"/>
                    <a:lumOff val="35000"/>
                  </a:schemeClr>
                </a:solidFill>
              </a:rPr>
              <a:t>gaan</a:t>
            </a:r>
            <a:r>
              <a:rPr lang="en-US" sz="1600" dirty="0">
                <a:solidFill>
                  <a:schemeClr val="tx1">
                    <a:lumMod val="65000"/>
                    <a:lumOff val="35000"/>
                  </a:schemeClr>
                </a:solidFill>
              </a:rPr>
              <a:t> dan e-mail en </a:t>
            </a:r>
            <a:r>
              <a:rPr lang="en-US" sz="1600" dirty="0" err="1">
                <a:solidFill>
                  <a:schemeClr val="tx1">
                    <a:lumMod val="65000"/>
                    <a:lumOff val="35000"/>
                  </a:schemeClr>
                </a:solidFill>
              </a:rPr>
              <a:t>te</a:t>
            </a:r>
            <a:r>
              <a:rPr lang="en-US" sz="1600" dirty="0">
                <a:solidFill>
                  <a:schemeClr val="tx1">
                    <a:lumMod val="65000"/>
                    <a:lumOff val="35000"/>
                  </a:schemeClr>
                </a:solidFill>
              </a:rPr>
              <a:t> </a:t>
            </a:r>
            <a:r>
              <a:rPr lang="en-US" sz="1600" dirty="0" err="1">
                <a:solidFill>
                  <a:schemeClr val="tx1">
                    <a:lumMod val="65000"/>
                    <a:lumOff val="35000"/>
                  </a:schemeClr>
                </a:solidFill>
              </a:rPr>
              <a:t>kijken</a:t>
            </a:r>
            <a:r>
              <a:rPr lang="en-US" sz="1600" dirty="0">
                <a:solidFill>
                  <a:schemeClr val="tx1">
                    <a:lumMod val="65000"/>
                    <a:lumOff val="35000"/>
                  </a:schemeClr>
                </a:solidFill>
              </a:rPr>
              <a:t> of </a:t>
            </a:r>
            <a:r>
              <a:rPr lang="en-US" sz="1600" dirty="0" err="1">
                <a:solidFill>
                  <a:schemeClr val="tx1">
                    <a:lumMod val="65000"/>
                    <a:lumOff val="35000"/>
                  </a:schemeClr>
                </a:solidFill>
              </a:rPr>
              <a:t>er</a:t>
            </a:r>
            <a:r>
              <a:rPr lang="en-US" sz="1600" dirty="0">
                <a:solidFill>
                  <a:schemeClr val="tx1">
                    <a:lumMod val="65000"/>
                    <a:lumOff val="35000"/>
                  </a:schemeClr>
                </a:solidFill>
              </a:rPr>
              <a:t> </a:t>
            </a:r>
            <a:r>
              <a:rPr lang="en-US" sz="1600" dirty="0" err="1">
                <a:solidFill>
                  <a:schemeClr val="tx1">
                    <a:lumMod val="65000"/>
                    <a:lumOff val="35000"/>
                  </a:schemeClr>
                </a:solidFill>
              </a:rPr>
              <a:t>ook</a:t>
            </a:r>
            <a:r>
              <a:rPr lang="en-US" sz="1600" dirty="0">
                <a:solidFill>
                  <a:schemeClr val="tx1">
                    <a:lumMod val="65000"/>
                    <a:lumOff val="35000"/>
                  </a:schemeClr>
                </a:solidFill>
              </a:rPr>
              <a:t> via </a:t>
            </a:r>
            <a:r>
              <a:rPr lang="en-US" sz="1600" dirty="0" err="1">
                <a:solidFill>
                  <a:schemeClr val="tx1">
                    <a:lumMod val="65000"/>
                    <a:lumOff val="35000"/>
                  </a:schemeClr>
                </a:solidFill>
              </a:rPr>
              <a:t>beeldbellen</a:t>
            </a:r>
            <a:r>
              <a:rPr lang="en-US" sz="1600" dirty="0">
                <a:solidFill>
                  <a:schemeClr val="tx1">
                    <a:lumMod val="65000"/>
                    <a:lumOff val="35000"/>
                  </a:schemeClr>
                </a:solidFill>
              </a:rPr>
              <a:t> contact </a:t>
            </a:r>
            <a:r>
              <a:rPr lang="en-US" sz="1600" dirty="0" err="1">
                <a:solidFill>
                  <a:schemeClr val="tx1">
                    <a:lumMod val="65000"/>
                    <a:lumOff val="35000"/>
                  </a:schemeClr>
                </a:solidFill>
              </a:rPr>
              <a:t>kan</a:t>
            </a:r>
            <a:r>
              <a:rPr lang="en-US" sz="1600" dirty="0">
                <a:solidFill>
                  <a:schemeClr val="tx1">
                    <a:lumMod val="65000"/>
                    <a:lumOff val="35000"/>
                  </a:schemeClr>
                </a:solidFill>
              </a:rPr>
              <a:t> </a:t>
            </a:r>
            <a:r>
              <a:rPr lang="en-US" sz="1600" dirty="0" err="1">
                <a:solidFill>
                  <a:schemeClr val="tx1">
                    <a:lumMod val="65000"/>
                    <a:lumOff val="35000"/>
                  </a:schemeClr>
                </a:solidFill>
              </a:rPr>
              <a:t>ontstaan</a:t>
            </a:r>
            <a:r>
              <a:rPr lang="en-US" sz="1600" dirty="0">
                <a:solidFill>
                  <a:schemeClr val="tx1">
                    <a:lumMod val="65000"/>
                    <a:lumOff val="35000"/>
                  </a:schemeClr>
                </a:solidFill>
              </a:rPr>
              <a:t>. </a:t>
            </a:r>
          </a:p>
          <a:p>
            <a:r>
              <a:rPr lang="en-US" sz="1600" dirty="0">
                <a:solidFill>
                  <a:schemeClr val="tx1">
                    <a:lumMod val="65000"/>
                    <a:lumOff val="35000"/>
                  </a:schemeClr>
                </a:solidFill>
              </a:rPr>
              <a:t>In het </a:t>
            </a:r>
            <a:r>
              <a:rPr lang="en-US" sz="1600" dirty="0" err="1">
                <a:solidFill>
                  <a:schemeClr val="tx1">
                    <a:lumMod val="65000"/>
                    <a:lumOff val="35000"/>
                  </a:schemeClr>
                </a:solidFill>
              </a:rPr>
              <a:t>verleden</a:t>
            </a:r>
            <a:r>
              <a:rPr lang="en-US" sz="1600" dirty="0">
                <a:solidFill>
                  <a:schemeClr val="tx1">
                    <a:lumMod val="65000"/>
                    <a:lumOff val="35000"/>
                  </a:schemeClr>
                </a:solidFill>
              </a:rPr>
              <a:t> </a:t>
            </a:r>
            <a:r>
              <a:rPr lang="en-US" sz="1600" dirty="0" err="1">
                <a:solidFill>
                  <a:schemeClr val="tx1">
                    <a:lumMod val="65000"/>
                    <a:lumOff val="35000"/>
                  </a:schemeClr>
                </a:solidFill>
              </a:rPr>
              <a:t>hebben</a:t>
            </a:r>
            <a:r>
              <a:rPr lang="en-US" sz="1600" dirty="0">
                <a:solidFill>
                  <a:schemeClr val="tx1">
                    <a:lumMod val="65000"/>
                    <a:lumOff val="35000"/>
                  </a:schemeClr>
                </a:solidFill>
              </a:rPr>
              <a:t> we </a:t>
            </a:r>
            <a:r>
              <a:rPr lang="en-US" sz="1600" dirty="0" err="1">
                <a:solidFill>
                  <a:schemeClr val="tx1">
                    <a:lumMod val="65000"/>
                    <a:lumOff val="35000"/>
                  </a:schemeClr>
                </a:solidFill>
              </a:rPr>
              <a:t>kunnen</a:t>
            </a:r>
            <a:r>
              <a:rPr lang="en-US" sz="1600" dirty="0">
                <a:solidFill>
                  <a:schemeClr val="tx1">
                    <a:lumMod val="65000"/>
                    <a:lumOff val="35000"/>
                  </a:schemeClr>
                </a:solidFill>
              </a:rPr>
              <a:t> </a:t>
            </a:r>
            <a:r>
              <a:rPr lang="en-US" sz="1600" dirty="0" err="1">
                <a:solidFill>
                  <a:schemeClr val="tx1">
                    <a:lumMod val="65000"/>
                    <a:lumOff val="35000"/>
                  </a:schemeClr>
                </a:solidFill>
              </a:rPr>
              <a:t>putten</a:t>
            </a:r>
            <a:r>
              <a:rPr lang="en-US" sz="1600" dirty="0">
                <a:solidFill>
                  <a:schemeClr val="tx1">
                    <a:lumMod val="65000"/>
                    <a:lumOff val="35000"/>
                  </a:schemeClr>
                </a:solidFill>
              </a:rPr>
              <a:t> </a:t>
            </a:r>
            <a:r>
              <a:rPr lang="en-US" sz="1600" dirty="0" err="1">
                <a:solidFill>
                  <a:schemeClr val="tx1">
                    <a:lumMod val="65000"/>
                    <a:lumOff val="35000"/>
                  </a:schemeClr>
                </a:solidFill>
              </a:rPr>
              <a:t>voor</a:t>
            </a:r>
            <a:r>
              <a:rPr lang="en-US" sz="1600" dirty="0">
                <a:solidFill>
                  <a:schemeClr val="tx1">
                    <a:lumMod val="65000"/>
                    <a:lumOff val="35000"/>
                  </a:schemeClr>
                </a:solidFill>
              </a:rPr>
              <a:t> ‘alpha’ </a:t>
            </a:r>
            <a:r>
              <a:rPr lang="en-US" sz="1600" dirty="0" err="1">
                <a:solidFill>
                  <a:schemeClr val="tx1">
                    <a:lumMod val="65000"/>
                    <a:lumOff val="35000"/>
                  </a:schemeClr>
                </a:solidFill>
              </a:rPr>
              <a:t>werk</a:t>
            </a:r>
            <a:r>
              <a:rPr lang="en-US" sz="1600" dirty="0">
                <a:solidFill>
                  <a:schemeClr val="tx1">
                    <a:lumMod val="65000"/>
                    <a:lumOff val="35000"/>
                  </a:schemeClr>
                </a:solidFill>
              </a:rPr>
              <a:t> </a:t>
            </a:r>
            <a:r>
              <a:rPr lang="en-US" sz="1600" dirty="0" err="1">
                <a:solidFill>
                  <a:schemeClr val="tx1">
                    <a:lumMod val="65000"/>
                    <a:lumOff val="35000"/>
                  </a:schemeClr>
                </a:solidFill>
              </a:rPr>
              <a:t>uit</a:t>
            </a:r>
            <a:r>
              <a:rPr lang="en-US" sz="1600" dirty="0">
                <a:solidFill>
                  <a:schemeClr val="tx1">
                    <a:lumMod val="65000"/>
                    <a:lumOff val="35000"/>
                  </a:schemeClr>
                </a:solidFill>
              </a:rPr>
              <a:t> </a:t>
            </a:r>
            <a:r>
              <a:rPr lang="en-US" sz="1600" dirty="0" err="1">
                <a:solidFill>
                  <a:schemeClr val="tx1">
                    <a:lumMod val="65000"/>
                    <a:lumOff val="35000"/>
                  </a:schemeClr>
                </a:solidFill>
              </a:rPr>
              <a:t>mailadressen</a:t>
            </a:r>
            <a:r>
              <a:rPr lang="en-US" sz="1600" dirty="0">
                <a:solidFill>
                  <a:schemeClr val="tx1">
                    <a:lumMod val="65000"/>
                    <a:lumOff val="35000"/>
                  </a:schemeClr>
                </a:solidFill>
              </a:rPr>
              <a:t> van </a:t>
            </a:r>
            <a:r>
              <a:rPr lang="en-US" sz="1600" dirty="0" err="1">
                <a:solidFill>
                  <a:schemeClr val="tx1">
                    <a:lumMod val="65000"/>
                    <a:lumOff val="35000"/>
                  </a:schemeClr>
                </a:solidFill>
              </a:rPr>
              <a:t>deze</a:t>
            </a:r>
            <a:r>
              <a:rPr lang="en-US" sz="1600" dirty="0">
                <a:solidFill>
                  <a:schemeClr val="tx1">
                    <a:lumMod val="65000"/>
                    <a:lumOff val="35000"/>
                  </a:schemeClr>
                </a:solidFill>
              </a:rPr>
              <a:t> </a:t>
            </a:r>
            <a:r>
              <a:rPr lang="en-US" sz="1600" dirty="0" err="1">
                <a:solidFill>
                  <a:schemeClr val="tx1">
                    <a:lumMod val="65000"/>
                    <a:lumOff val="35000"/>
                  </a:schemeClr>
                </a:solidFill>
              </a:rPr>
              <a:t>mensen</a:t>
            </a:r>
            <a:r>
              <a:rPr lang="en-US" sz="1600" dirty="0">
                <a:solidFill>
                  <a:schemeClr val="tx1">
                    <a:lumMod val="65000"/>
                    <a:lumOff val="35000"/>
                  </a:schemeClr>
                </a:solidFill>
              </a:rPr>
              <a:t>. </a:t>
            </a:r>
            <a:r>
              <a:rPr lang="en-US" sz="1600" dirty="0" err="1">
                <a:solidFill>
                  <a:schemeClr val="tx1">
                    <a:lumMod val="65000"/>
                    <a:lumOff val="35000"/>
                  </a:schemeClr>
                </a:solidFill>
              </a:rPr>
              <a:t>Deze</a:t>
            </a:r>
            <a:r>
              <a:rPr lang="en-US" sz="1600" dirty="0">
                <a:solidFill>
                  <a:schemeClr val="tx1">
                    <a:lumMod val="65000"/>
                    <a:lumOff val="35000"/>
                  </a:schemeClr>
                </a:solidFill>
              </a:rPr>
              <a:t> </a:t>
            </a:r>
            <a:r>
              <a:rPr lang="en-US" sz="1600" dirty="0" err="1">
                <a:solidFill>
                  <a:schemeClr val="tx1">
                    <a:lumMod val="65000"/>
                    <a:lumOff val="35000"/>
                  </a:schemeClr>
                </a:solidFill>
              </a:rPr>
              <a:t>groep</a:t>
            </a:r>
            <a:r>
              <a:rPr lang="en-US" sz="1600" dirty="0">
                <a:solidFill>
                  <a:schemeClr val="tx1">
                    <a:lumMod val="65000"/>
                    <a:lumOff val="35000"/>
                  </a:schemeClr>
                </a:solidFill>
              </a:rPr>
              <a:t> is </a:t>
            </a:r>
            <a:r>
              <a:rPr lang="en-US" sz="1600" u="sng" dirty="0">
                <a:solidFill>
                  <a:schemeClr val="tx1">
                    <a:lumMod val="65000"/>
                    <a:lumOff val="35000"/>
                  </a:schemeClr>
                </a:solidFill>
              </a:rPr>
              <a:t>de</a:t>
            </a:r>
            <a:r>
              <a:rPr lang="en-US" sz="1600" dirty="0">
                <a:solidFill>
                  <a:schemeClr val="tx1">
                    <a:lumMod val="65000"/>
                    <a:lumOff val="35000"/>
                  </a:schemeClr>
                </a:solidFill>
              </a:rPr>
              <a:t> </a:t>
            </a:r>
            <a:r>
              <a:rPr lang="en-US" sz="1600" dirty="0" err="1">
                <a:solidFill>
                  <a:schemeClr val="tx1">
                    <a:lumMod val="65000"/>
                    <a:lumOff val="35000"/>
                  </a:schemeClr>
                </a:solidFill>
              </a:rPr>
              <a:t>doelgroep</a:t>
            </a:r>
            <a:r>
              <a:rPr lang="en-US" sz="1600" dirty="0">
                <a:solidFill>
                  <a:schemeClr val="tx1">
                    <a:lumMod val="65000"/>
                    <a:lumOff val="35000"/>
                  </a:schemeClr>
                </a:solidFill>
              </a:rPr>
              <a:t> om door </a:t>
            </a:r>
            <a:r>
              <a:rPr lang="en-US" sz="1600" dirty="0" err="1">
                <a:solidFill>
                  <a:schemeClr val="tx1">
                    <a:lumMod val="65000"/>
                    <a:lumOff val="35000"/>
                  </a:schemeClr>
                </a:solidFill>
              </a:rPr>
              <a:t>te</a:t>
            </a:r>
            <a:r>
              <a:rPr lang="en-US" sz="1600" dirty="0">
                <a:solidFill>
                  <a:schemeClr val="tx1">
                    <a:lumMod val="65000"/>
                    <a:lumOff val="35000"/>
                  </a:schemeClr>
                </a:solidFill>
              </a:rPr>
              <a:t> </a:t>
            </a:r>
            <a:r>
              <a:rPr lang="en-US" sz="1600" dirty="0" err="1">
                <a:solidFill>
                  <a:schemeClr val="tx1">
                    <a:lumMod val="65000"/>
                    <a:lumOff val="35000"/>
                  </a:schemeClr>
                </a:solidFill>
              </a:rPr>
              <a:t>stromen</a:t>
            </a:r>
            <a:r>
              <a:rPr lang="en-US" sz="1600" dirty="0">
                <a:solidFill>
                  <a:schemeClr val="tx1">
                    <a:lumMod val="65000"/>
                    <a:lumOff val="35000"/>
                  </a:schemeClr>
                </a:solidFill>
              </a:rPr>
              <a:t> </a:t>
            </a:r>
            <a:r>
              <a:rPr lang="en-US" sz="1600" dirty="0" err="1">
                <a:solidFill>
                  <a:schemeClr val="tx1">
                    <a:lumMod val="65000"/>
                    <a:lumOff val="35000"/>
                  </a:schemeClr>
                </a:solidFill>
              </a:rPr>
              <a:t>naar</a:t>
            </a:r>
            <a:r>
              <a:rPr lang="en-US" sz="1600" dirty="0">
                <a:solidFill>
                  <a:schemeClr val="tx1">
                    <a:lumMod val="65000"/>
                    <a:lumOff val="35000"/>
                  </a:schemeClr>
                </a:solidFill>
              </a:rPr>
              <a:t> </a:t>
            </a:r>
            <a:r>
              <a:rPr lang="en-US" sz="1600" dirty="0" err="1">
                <a:solidFill>
                  <a:schemeClr val="tx1">
                    <a:lumMod val="65000"/>
                    <a:lumOff val="35000"/>
                  </a:schemeClr>
                </a:solidFill>
              </a:rPr>
              <a:t>iets</a:t>
            </a:r>
            <a:r>
              <a:rPr lang="en-US" sz="1600" dirty="0">
                <a:solidFill>
                  <a:schemeClr val="tx1">
                    <a:lumMod val="65000"/>
                    <a:lumOff val="35000"/>
                  </a:schemeClr>
                </a:solidFill>
              </a:rPr>
              <a:t> </a:t>
            </a:r>
            <a:r>
              <a:rPr lang="en-US" sz="1600" dirty="0" err="1">
                <a:solidFill>
                  <a:schemeClr val="tx1">
                    <a:lumMod val="65000"/>
                    <a:lumOff val="35000"/>
                  </a:schemeClr>
                </a:solidFill>
              </a:rPr>
              <a:t>als</a:t>
            </a:r>
            <a:r>
              <a:rPr lang="en-US" sz="1600" dirty="0">
                <a:solidFill>
                  <a:schemeClr val="tx1">
                    <a:lumMod val="65000"/>
                    <a:lumOff val="35000"/>
                  </a:schemeClr>
                </a:solidFill>
              </a:rPr>
              <a:t> </a:t>
            </a:r>
            <a:r>
              <a:rPr lang="en-US" sz="1600" dirty="0" err="1">
                <a:solidFill>
                  <a:schemeClr val="tx1">
                    <a:lumMod val="65000"/>
                    <a:lumOff val="35000"/>
                  </a:schemeClr>
                </a:solidFill>
              </a:rPr>
              <a:t>aan</a:t>
            </a:r>
            <a:r>
              <a:rPr lang="en-US" sz="1600" dirty="0">
                <a:solidFill>
                  <a:schemeClr val="tx1">
                    <a:lumMod val="65000"/>
                    <a:lumOff val="35000"/>
                  </a:schemeClr>
                </a:solidFill>
              </a:rPr>
              <a:t> Alpha Cursus.</a:t>
            </a:r>
          </a:p>
        </p:txBody>
      </p:sp>
      <p:sp>
        <p:nvSpPr>
          <p:cNvPr id="16" name="Rectangle 15">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680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7" name="Rectangle 16">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Afbeelding 9" descr="Afbeelding met zwemmen, dier, onder water, water&#10;&#10;Automatisch gegenereerde beschrijving">
            <a:extLst>
              <a:ext uri="{FF2B5EF4-FFF2-40B4-BE49-F238E27FC236}">
                <a16:creationId xmlns:a16="http://schemas.microsoft.com/office/drawing/2014/main" id="{8A4752A5-D82A-4803-B01B-7434362CDD17}"/>
              </a:ext>
            </a:extLst>
          </p:cNvPr>
          <p:cNvPicPr>
            <a:picLocks noChangeAspect="1"/>
          </p:cNvPicPr>
          <p:nvPr/>
        </p:nvPicPr>
        <p:blipFill rotWithShape="1">
          <a:blip r:embed="rId2"/>
          <a:srcRect l="39130" r="25485"/>
          <a:stretch/>
        </p:blipFill>
        <p:spPr>
          <a:xfrm>
            <a:off x="7338646" y="10"/>
            <a:ext cx="4853354" cy="6857990"/>
          </a:xfrm>
          <a:prstGeom prst="rect">
            <a:avLst/>
          </a:prstGeom>
        </p:spPr>
      </p:pic>
      <p:sp>
        <p:nvSpPr>
          <p:cNvPr id="1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247B8C66-3109-44CA-9818-B9955B52C8BA}"/>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sz="5100">
                <a:solidFill>
                  <a:schemeClr val="tx2"/>
                </a:solidFill>
              </a:rPr>
              <a:t>Waarom nu?</a:t>
            </a:r>
          </a:p>
        </p:txBody>
      </p:sp>
      <p:sp>
        <p:nvSpPr>
          <p:cNvPr id="21" name="Rectangle 2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E8216FB3-764D-43BE-A7B2-554BF9AE362D}"/>
              </a:ext>
            </a:extLst>
          </p:cNvPr>
          <p:cNvSpPr>
            <a:spLocks noGrp="1"/>
          </p:cNvSpPr>
          <p:nvPr>
            <p:ph sz="quarter" idx="10"/>
          </p:nvPr>
        </p:nvSpPr>
        <p:spPr>
          <a:xfrm>
            <a:off x="765051" y="2286001"/>
            <a:ext cx="6015897" cy="3593591"/>
          </a:xfrm>
        </p:spPr>
        <p:txBody>
          <a:bodyPr vert="horz" lIns="91440" tIns="45720" rIns="91440" bIns="45720" rtlCol="0">
            <a:normAutofit/>
          </a:bodyPr>
          <a:lstStyle/>
          <a:p>
            <a:r>
              <a:rPr lang="en-US" sz="2000" dirty="0" err="1">
                <a:solidFill>
                  <a:schemeClr val="tx1">
                    <a:lumMod val="65000"/>
                    <a:lumOff val="35000"/>
                  </a:schemeClr>
                </a:solidFill>
              </a:rPr>
              <a:t>Directe</a:t>
            </a:r>
            <a:r>
              <a:rPr lang="en-US" sz="2000" dirty="0">
                <a:solidFill>
                  <a:schemeClr val="tx1">
                    <a:lumMod val="65000"/>
                    <a:lumOff val="35000"/>
                  </a:schemeClr>
                </a:solidFill>
              </a:rPr>
              <a:t> </a:t>
            </a:r>
            <a:r>
              <a:rPr lang="en-US" sz="2000" dirty="0" err="1">
                <a:solidFill>
                  <a:schemeClr val="tx1">
                    <a:lumMod val="65000"/>
                    <a:lumOff val="35000"/>
                  </a:schemeClr>
                </a:solidFill>
              </a:rPr>
              <a:t>aanleiding</a:t>
            </a:r>
            <a:r>
              <a:rPr lang="en-US" sz="2000" dirty="0">
                <a:solidFill>
                  <a:schemeClr val="tx1">
                    <a:lumMod val="65000"/>
                    <a:lumOff val="35000"/>
                  </a:schemeClr>
                </a:solidFill>
              </a:rPr>
              <a:t> is de </a:t>
            </a:r>
            <a:r>
              <a:rPr lang="en-US" sz="2000" dirty="0" err="1">
                <a:solidFill>
                  <a:schemeClr val="tx1">
                    <a:lumMod val="65000"/>
                    <a:lumOff val="35000"/>
                  </a:schemeClr>
                </a:solidFill>
              </a:rPr>
              <a:t>Coronacrisis</a:t>
            </a:r>
            <a:r>
              <a:rPr lang="en-US" sz="2000" dirty="0">
                <a:solidFill>
                  <a:schemeClr val="tx1">
                    <a:lumMod val="65000"/>
                    <a:lumOff val="35000"/>
                  </a:schemeClr>
                </a:solidFill>
              </a:rPr>
              <a:t> en de </a:t>
            </a:r>
            <a:r>
              <a:rPr lang="en-US" sz="2000" dirty="0" err="1">
                <a:solidFill>
                  <a:schemeClr val="tx1">
                    <a:lumMod val="65000"/>
                    <a:lumOff val="35000"/>
                  </a:schemeClr>
                </a:solidFill>
              </a:rPr>
              <a:t>veronderstelling</a:t>
            </a:r>
            <a:r>
              <a:rPr lang="en-US" sz="2000" dirty="0">
                <a:solidFill>
                  <a:schemeClr val="tx1">
                    <a:lumMod val="65000"/>
                    <a:lumOff val="35000"/>
                  </a:schemeClr>
                </a:solidFill>
              </a:rPr>
              <a:t> </a:t>
            </a:r>
            <a:r>
              <a:rPr lang="en-US" sz="2000" dirty="0" err="1">
                <a:solidFill>
                  <a:schemeClr val="tx1">
                    <a:lumMod val="65000"/>
                    <a:lumOff val="35000"/>
                  </a:schemeClr>
                </a:solidFill>
              </a:rPr>
              <a:t>dat</a:t>
            </a:r>
            <a:r>
              <a:rPr lang="en-US" sz="2000" dirty="0">
                <a:solidFill>
                  <a:schemeClr val="tx1">
                    <a:lumMod val="65000"/>
                    <a:lumOff val="35000"/>
                  </a:schemeClr>
                </a:solidFill>
              </a:rPr>
              <a:t> </a:t>
            </a:r>
            <a:r>
              <a:rPr lang="en-US" sz="2000" dirty="0" err="1">
                <a:solidFill>
                  <a:schemeClr val="tx1">
                    <a:lumMod val="65000"/>
                    <a:lumOff val="35000"/>
                  </a:schemeClr>
                </a:solidFill>
              </a:rPr>
              <a:t>mensen</a:t>
            </a:r>
            <a:r>
              <a:rPr lang="en-US" sz="2000" dirty="0">
                <a:solidFill>
                  <a:schemeClr val="tx1">
                    <a:lumMod val="65000"/>
                    <a:lumOff val="35000"/>
                  </a:schemeClr>
                </a:solidFill>
              </a:rPr>
              <a:t> </a:t>
            </a:r>
            <a:r>
              <a:rPr lang="en-US" sz="2000" dirty="0" err="1">
                <a:solidFill>
                  <a:schemeClr val="tx1">
                    <a:lumMod val="65000"/>
                    <a:lumOff val="35000"/>
                  </a:schemeClr>
                </a:solidFill>
              </a:rPr>
              <a:t>daardoor</a:t>
            </a:r>
            <a:r>
              <a:rPr lang="en-US" sz="2000" dirty="0">
                <a:solidFill>
                  <a:schemeClr val="tx1">
                    <a:lumMod val="65000"/>
                    <a:lumOff val="35000"/>
                  </a:schemeClr>
                </a:solidFill>
              </a:rPr>
              <a:t> tot </a:t>
            </a:r>
            <a:r>
              <a:rPr lang="en-US" sz="2000" dirty="0" err="1">
                <a:solidFill>
                  <a:schemeClr val="tx1">
                    <a:lumMod val="65000"/>
                    <a:lumOff val="35000"/>
                  </a:schemeClr>
                </a:solidFill>
              </a:rPr>
              <a:t>denken</a:t>
            </a:r>
            <a:r>
              <a:rPr lang="en-US" sz="2000" dirty="0">
                <a:solidFill>
                  <a:schemeClr val="tx1">
                    <a:lumMod val="65000"/>
                    <a:lumOff val="35000"/>
                  </a:schemeClr>
                </a:solidFill>
              </a:rPr>
              <a:t> </a:t>
            </a:r>
            <a:r>
              <a:rPr lang="en-US" sz="2000" dirty="0" err="1">
                <a:solidFill>
                  <a:schemeClr val="tx1">
                    <a:lumMod val="65000"/>
                    <a:lumOff val="35000"/>
                  </a:schemeClr>
                </a:solidFill>
              </a:rPr>
              <a:t>aangezet</a:t>
            </a:r>
            <a:r>
              <a:rPr lang="en-US" sz="2000" dirty="0">
                <a:solidFill>
                  <a:schemeClr val="tx1">
                    <a:lumMod val="65000"/>
                    <a:lumOff val="35000"/>
                  </a:schemeClr>
                </a:solidFill>
              </a:rPr>
              <a:t> </a:t>
            </a:r>
            <a:r>
              <a:rPr lang="en-US" sz="2000" dirty="0" err="1">
                <a:solidFill>
                  <a:schemeClr val="tx1">
                    <a:lumMod val="65000"/>
                    <a:lumOff val="35000"/>
                  </a:schemeClr>
                </a:solidFill>
              </a:rPr>
              <a:t>worden</a:t>
            </a:r>
            <a:r>
              <a:rPr lang="en-US" sz="2000" dirty="0">
                <a:solidFill>
                  <a:schemeClr val="tx1">
                    <a:lumMod val="65000"/>
                    <a:lumOff val="35000"/>
                  </a:schemeClr>
                </a:solidFill>
              </a:rPr>
              <a:t> en </a:t>
            </a:r>
            <a:r>
              <a:rPr lang="en-US" sz="2000" dirty="0" err="1">
                <a:solidFill>
                  <a:schemeClr val="tx1">
                    <a:lumMod val="65000"/>
                    <a:lumOff val="35000"/>
                  </a:schemeClr>
                </a:solidFill>
              </a:rPr>
              <a:t>vragen</a:t>
            </a:r>
            <a:r>
              <a:rPr lang="en-US" sz="2000" dirty="0">
                <a:solidFill>
                  <a:schemeClr val="tx1">
                    <a:lumMod val="65000"/>
                    <a:lumOff val="35000"/>
                  </a:schemeClr>
                </a:solidFill>
              </a:rPr>
              <a:t> </a:t>
            </a:r>
            <a:r>
              <a:rPr lang="en-US" sz="2000" dirty="0" err="1">
                <a:solidFill>
                  <a:schemeClr val="tx1">
                    <a:lumMod val="65000"/>
                    <a:lumOff val="35000"/>
                  </a:schemeClr>
                </a:solidFill>
              </a:rPr>
              <a:t>hebben</a:t>
            </a:r>
            <a:r>
              <a:rPr lang="en-US" sz="2000" dirty="0">
                <a:solidFill>
                  <a:schemeClr val="tx1">
                    <a:lumMod val="65000"/>
                    <a:lumOff val="35000"/>
                  </a:schemeClr>
                </a:solidFill>
              </a:rPr>
              <a:t> over </a:t>
            </a:r>
            <a:r>
              <a:rPr lang="en-US" sz="2000" dirty="0" err="1">
                <a:solidFill>
                  <a:schemeClr val="tx1">
                    <a:lumMod val="65000"/>
                    <a:lumOff val="35000"/>
                  </a:schemeClr>
                </a:solidFill>
              </a:rPr>
              <a:t>zichzelf</a:t>
            </a:r>
            <a:r>
              <a:rPr lang="en-US" sz="2000" dirty="0">
                <a:solidFill>
                  <a:schemeClr val="tx1">
                    <a:lumMod val="65000"/>
                    <a:lumOff val="35000"/>
                  </a:schemeClr>
                </a:solidFill>
              </a:rPr>
              <a:t> en God.</a:t>
            </a:r>
          </a:p>
          <a:p>
            <a:r>
              <a:rPr lang="en-US" sz="2000" dirty="0" err="1">
                <a:solidFill>
                  <a:schemeClr val="tx1">
                    <a:lumMod val="65000"/>
                    <a:lumOff val="35000"/>
                  </a:schemeClr>
                </a:solidFill>
              </a:rPr>
              <a:t>Dit</a:t>
            </a:r>
            <a:r>
              <a:rPr lang="en-US" sz="2000" dirty="0">
                <a:solidFill>
                  <a:schemeClr val="tx1">
                    <a:lumMod val="65000"/>
                    <a:lumOff val="35000"/>
                  </a:schemeClr>
                </a:solidFill>
              </a:rPr>
              <a:t> project </a:t>
            </a:r>
            <a:r>
              <a:rPr lang="en-US" sz="2000" dirty="0" err="1">
                <a:solidFill>
                  <a:schemeClr val="tx1">
                    <a:lumMod val="65000"/>
                    <a:lumOff val="35000"/>
                  </a:schemeClr>
                </a:solidFill>
              </a:rPr>
              <a:t>hebben</a:t>
            </a:r>
            <a:r>
              <a:rPr lang="en-US" sz="2000" dirty="0">
                <a:solidFill>
                  <a:schemeClr val="tx1">
                    <a:lumMod val="65000"/>
                    <a:lumOff val="35000"/>
                  </a:schemeClr>
                </a:solidFill>
              </a:rPr>
              <a:t> we </a:t>
            </a:r>
            <a:r>
              <a:rPr lang="en-US" sz="2000" dirty="0" err="1">
                <a:solidFill>
                  <a:schemeClr val="tx1">
                    <a:lumMod val="65000"/>
                    <a:lumOff val="35000"/>
                  </a:schemeClr>
                </a:solidFill>
              </a:rPr>
              <a:t>vanaf</a:t>
            </a:r>
            <a:r>
              <a:rPr lang="en-US" sz="2000" dirty="0">
                <a:solidFill>
                  <a:schemeClr val="tx1">
                    <a:lumMod val="65000"/>
                    <a:lumOff val="35000"/>
                  </a:schemeClr>
                </a:solidFill>
              </a:rPr>
              <a:t> 2012 – 2016 in Gouda </a:t>
            </a:r>
            <a:r>
              <a:rPr lang="en-US" sz="2000" dirty="0" err="1">
                <a:solidFill>
                  <a:schemeClr val="tx1">
                    <a:lumMod val="65000"/>
                    <a:lumOff val="35000"/>
                  </a:schemeClr>
                </a:solidFill>
              </a:rPr>
              <a:t>gedraaid</a:t>
            </a:r>
            <a:r>
              <a:rPr lang="en-US" sz="2000" dirty="0">
                <a:solidFill>
                  <a:schemeClr val="tx1">
                    <a:lumMod val="65000"/>
                    <a:lumOff val="35000"/>
                  </a:schemeClr>
                </a:solidFill>
              </a:rPr>
              <a:t>.  We </a:t>
            </a:r>
            <a:r>
              <a:rPr lang="en-US" sz="2000" dirty="0" err="1">
                <a:solidFill>
                  <a:schemeClr val="tx1">
                    <a:lumMod val="65000"/>
                    <a:lumOff val="35000"/>
                  </a:schemeClr>
                </a:solidFill>
              </a:rPr>
              <a:t>hebben</a:t>
            </a:r>
            <a:r>
              <a:rPr lang="en-US" sz="2000" dirty="0">
                <a:solidFill>
                  <a:schemeClr val="tx1">
                    <a:lumMod val="65000"/>
                    <a:lumOff val="35000"/>
                  </a:schemeClr>
                </a:solidFill>
              </a:rPr>
              <a:t> </a:t>
            </a:r>
            <a:r>
              <a:rPr lang="en-US" sz="2000" dirty="0" err="1">
                <a:solidFill>
                  <a:schemeClr val="tx1">
                    <a:lumMod val="65000"/>
                    <a:lumOff val="35000"/>
                  </a:schemeClr>
                </a:solidFill>
              </a:rPr>
              <a:t>toen</a:t>
            </a:r>
            <a:r>
              <a:rPr lang="en-US" sz="2000" dirty="0">
                <a:solidFill>
                  <a:schemeClr val="tx1">
                    <a:lumMod val="65000"/>
                    <a:lumOff val="35000"/>
                  </a:schemeClr>
                </a:solidFill>
              </a:rPr>
              <a:t> </a:t>
            </a:r>
            <a:r>
              <a:rPr lang="en-US" sz="2000" dirty="0" err="1">
                <a:solidFill>
                  <a:schemeClr val="tx1">
                    <a:lumMod val="65000"/>
                    <a:lumOff val="35000"/>
                  </a:schemeClr>
                </a:solidFill>
              </a:rPr>
              <a:t>ongeveer</a:t>
            </a:r>
            <a:r>
              <a:rPr lang="en-US" sz="2000" dirty="0">
                <a:solidFill>
                  <a:schemeClr val="tx1">
                    <a:lumMod val="65000"/>
                    <a:lumOff val="35000"/>
                  </a:schemeClr>
                </a:solidFill>
              </a:rPr>
              <a:t> 1000 </a:t>
            </a:r>
            <a:r>
              <a:rPr lang="en-US" sz="2000" dirty="0" err="1">
                <a:solidFill>
                  <a:schemeClr val="tx1">
                    <a:lumMod val="65000"/>
                    <a:lumOff val="35000"/>
                  </a:schemeClr>
                </a:solidFill>
              </a:rPr>
              <a:t>vragen</a:t>
            </a:r>
            <a:r>
              <a:rPr lang="en-US" sz="2000" dirty="0">
                <a:solidFill>
                  <a:schemeClr val="tx1">
                    <a:lumMod val="65000"/>
                    <a:lumOff val="35000"/>
                  </a:schemeClr>
                </a:solidFill>
              </a:rPr>
              <a:t> per </a:t>
            </a:r>
            <a:r>
              <a:rPr lang="en-US" sz="2000" dirty="0" err="1">
                <a:solidFill>
                  <a:schemeClr val="tx1">
                    <a:lumMod val="65000"/>
                    <a:lumOff val="35000"/>
                  </a:schemeClr>
                </a:solidFill>
              </a:rPr>
              <a:t>jaar</a:t>
            </a:r>
            <a:r>
              <a:rPr lang="en-US" sz="2000" dirty="0">
                <a:solidFill>
                  <a:schemeClr val="tx1">
                    <a:lumMod val="65000"/>
                    <a:lumOff val="35000"/>
                  </a:schemeClr>
                </a:solidFill>
              </a:rPr>
              <a:t> </a:t>
            </a:r>
            <a:r>
              <a:rPr lang="en-US" sz="2000" dirty="0" err="1">
                <a:solidFill>
                  <a:schemeClr val="tx1">
                    <a:lumMod val="65000"/>
                    <a:lumOff val="35000"/>
                  </a:schemeClr>
                </a:solidFill>
              </a:rPr>
              <a:t>mogen</a:t>
            </a:r>
            <a:r>
              <a:rPr lang="en-US" sz="2000" dirty="0">
                <a:solidFill>
                  <a:schemeClr val="tx1">
                    <a:lumMod val="65000"/>
                    <a:lumOff val="35000"/>
                  </a:schemeClr>
                </a:solidFill>
              </a:rPr>
              <a:t> </a:t>
            </a:r>
            <a:r>
              <a:rPr lang="en-US" sz="2000" dirty="0" err="1">
                <a:solidFill>
                  <a:schemeClr val="tx1">
                    <a:lumMod val="65000"/>
                    <a:lumOff val="35000"/>
                  </a:schemeClr>
                </a:solidFill>
              </a:rPr>
              <a:t>verwerken</a:t>
            </a:r>
            <a:r>
              <a:rPr lang="en-US" sz="2000" dirty="0">
                <a:solidFill>
                  <a:schemeClr val="tx1">
                    <a:lumMod val="65000"/>
                    <a:lumOff val="35000"/>
                  </a:schemeClr>
                </a:solidFill>
              </a:rPr>
              <a:t>. </a:t>
            </a:r>
          </a:p>
        </p:txBody>
      </p:sp>
    </p:spTree>
    <p:extLst>
      <p:ext uri="{BB962C8B-B14F-4D97-AF65-F5344CB8AC3E}">
        <p14:creationId xmlns:p14="http://schemas.microsoft.com/office/powerpoint/2010/main" val="92419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43" name="Rectangle 42">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el 9"/>
          <p:cNvSpPr>
            <a:spLocks noGrp="1"/>
          </p:cNvSpPr>
          <p:nvPr>
            <p:ph type="title"/>
          </p:nvPr>
        </p:nvSpPr>
        <p:spPr>
          <a:xfrm>
            <a:off x="605197" y="382385"/>
            <a:ext cx="3111669" cy="899780"/>
          </a:xfrm>
        </p:spPr>
        <p:txBody>
          <a:bodyPr vert="horz" lIns="91440" tIns="45720" rIns="91440" bIns="45720" rtlCol="0" anchor="b">
            <a:normAutofit/>
          </a:bodyPr>
          <a:lstStyle/>
          <a:p>
            <a:r>
              <a:rPr lang="en-US" sz="2000">
                <a:solidFill>
                  <a:schemeClr val="tx2"/>
                </a:solidFill>
              </a:rPr>
              <a:t>Hoe verder?</a:t>
            </a:r>
          </a:p>
        </p:txBody>
      </p:sp>
      <p:sp>
        <p:nvSpPr>
          <p:cNvPr id="47" name="Rectangle 46">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jdelijke aanduiding voor inhoud 4"/>
          <p:cNvSpPr>
            <a:spLocks noGrp="1"/>
          </p:cNvSpPr>
          <p:nvPr>
            <p:ph sz="quarter" idx="13"/>
          </p:nvPr>
        </p:nvSpPr>
        <p:spPr>
          <a:xfrm>
            <a:off x="605197" y="1613434"/>
            <a:ext cx="3111668" cy="4594953"/>
          </a:xfrm>
        </p:spPr>
        <p:txBody>
          <a:bodyPr vert="horz" lIns="91440" tIns="45720" rIns="91440" bIns="45720" rtlCol="0">
            <a:normAutofit/>
          </a:bodyPr>
          <a:lstStyle/>
          <a:p>
            <a:r>
              <a:rPr lang="en-US" sz="1600" dirty="0" err="1">
                <a:solidFill>
                  <a:schemeClr val="tx1">
                    <a:lumMod val="65000"/>
                    <a:lumOff val="35000"/>
                  </a:schemeClr>
                </a:solidFill>
                <a:latin typeface="+mn-lt"/>
              </a:rPr>
              <a:t>Wij</a:t>
            </a:r>
            <a:r>
              <a:rPr lang="en-US" sz="1600" dirty="0">
                <a:solidFill>
                  <a:schemeClr val="tx1">
                    <a:lumMod val="65000"/>
                    <a:lumOff val="35000"/>
                  </a:schemeClr>
                </a:solidFill>
                <a:latin typeface="+mn-lt"/>
              </a:rPr>
              <a:t> </a:t>
            </a:r>
            <a:r>
              <a:rPr lang="en-US" sz="1600" dirty="0" err="1">
                <a:solidFill>
                  <a:schemeClr val="tx1">
                    <a:lumMod val="65000"/>
                    <a:lumOff val="35000"/>
                  </a:schemeClr>
                </a:solidFill>
                <a:latin typeface="+mn-lt"/>
              </a:rPr>
              <a:t>hebben</a:t>
            </a:r>
            <a:r>
              <a:rPr lang="en-US" sz="1600" dirty="0">
                <a:solidFill>
                  <a:schemeClr val="tx1">
                    <a:lumMod val="65000"/>
                    <a:lumOff val="35000"/>
                  </a:schemeClr>
                </a:solidFill>
                <a:latin typeface="+mn-lt"/>
              </a:rPr>
              <a:t> van </a:t>
            </a:r>
            <a:r>
              <a:rPr lang="en-US" sz="1600" dirty="0" err="1">
                <a:solidFill>
                  <a:schemeClr val="tx1">
                    <a:lumMod val="65000"/>
                    <a:lumOff val="35000"/>
                  </a:schemeClr>
                </a:solidFill>
                <a:latin typeface="+mn-lt"/>
              </a:rPr>
              <a:t>jou</a:t>
            </a:r>
            <a:r>
              <a:rPr lang="en-US" sz="1600" dirty="0">
                <a:solidFill>
                  <a:schemeClr val="tx1">
                    <a:lumMod val="65000"/>
                    <a:lumOff val="35000"/>
                  </a:schemeClr>
                </a:solidFill>
                <a:latin typeface="+mn-lt"/>
              </a:rPr>
              <a:t> </a:t>
            </a:r>
            <a:r>
              <a:rPr lang="en-US" sz="1600" dirty="0" err="1">
                <a:solidFill>
                  <a:schemeClr val="tx1">
                    <a:lumMod val="65000"/>
                    <a:lumOff val="35000"/>
                  </a:schemeClr>
                </a:solidFill>
                <a:latin typeface="+mn-lt"/>
              </a:rPr>
              <a:t>nodig</a:t>
            </a:r>
            <a:endParaRPr lang="en-US" sz="1600" dirty="0">
              <a:solidFill>
                <a:schemeClr val="tx1">
                  <a:lumMod val="65000"/>
                  <a:lumOff val="35000"/>
                </a:schemeClr>
              </a:solidFill>
              <a:latin typeface="+mn-lt"/>
            </a:endParaRPr>
          </a:p>
          <a:p>
            <a:pPr lvl="1"/>
            <a:r>
              <a:rPr lang="en-US" sz="1600" dirty="0">
                <a:solidFill>
                  <a:schemeClr val="tx1">
                    <a:lumMod val="65000"/>
                    <a:lumOff val="35000"/>
                  </a:schemeClr>
                </a:solidFill>
              </a:rPr>
              <a:t>1 </a:t>
            </a:r>
            <a:r>
              <a:rPr lang="en-US" sz="1600" dirty="0" err="1">
                <a:solidFill>
                  <a:schemeClr val="tx1">
                    <a:lumMod val="65000"/>
                    <a:lumOff val="35000"/>
                  </a:schemeClr>
                </a:solidFill>
              </a:rPr>
              <a:t>aanspreekpunt</a:t>
            </a:r>
            <a:r>
              <a:rPr lang="en-US" sz="1600" dirty="0">
                <a:solidFill>
                  <a:schemeClr val="tx1">
                    <a:lumMod val="65000"/>
                    <a:lumOff val="35000"/>
                  </a:schemeClr>
                </a:solidFill>
              </a:rPr>
              <a:t> per </a:t>
            </a:r>
            <a:r>
              <a:rPr lang="en-US" sz="1600" dirty="0" err="1">
                <a:solidFill>
                  <a:schemeClr val="tx1">
                    <a:lumMod val="65000"/>
                    <a:lumOff val="35000"/>
                  </a:schemeClr>
                </a:solidFill>
              </a:rPr>
              <a:t>gemeente</a:t>
            </a:r>
            <a:r>
              <a:rPr lang="en-US" sz="1600" dirty="0">
                <a:solidFill>
                  <a:schemeClr val="tx1">
                    <a:lumMod val="65000"/>
                    <a:lumOff val="35000"/>
                  </a:schemeClr>
                </a:solidFill>
              </a:rPr>
              <a:t>!</a:t>
            </a:r>
          </a:p>
          <a:p>
            <a:pPr lvl="1"/>
            <a:r>
              <a:rPr lang="en-US" sz="1600" dirty="0">
                <a:solidFill>
                  <a:schemeClr val="tx1">
                    <a:lumMod val="65000"/>
                    <a:lumOff val="35000"/>
                  </a:schemeClr>
                </a:solidFill>
              </a:rPr>
              <a:t>5 </a:t>
            </a:r>
            <a:r>
              <a:rPr lang="en-US" sz="1600" dirty="0" err="1">
                <a:solidFill>
                  <a:schemeClr val="tx1">
                    <a:lumMod val="65000"/>
                    <a:lumOff val="35000"/>
                  </a:schemeClr>
                </a:solidFill>
              </a:rPr>
              <a:t>antwoordgevers</a:t>
            </a:r>
            <a:endParaRPr lang="en-US" sz="1600" dirty="0">
              <a:solidFill>
                <a:schemeClr val="tx1">
                  <a:lumMod val="65000"/>
                  <a:lumOff val="35000"/>
                </a:schemeClr>
              </a:solidFill>
            </a:endParaRPr>
          </a:p>
          <a:p>
            <a:pPr lvl="1"/>
            <a:r>
              <a:rPr lang="en-US" sz="1600" dirty="0">
                <a:solidFill>
                  <a:schemeClr val="tx1">
                    <a:lumMod val="65000"/>
                    <a:lumOff val="35000"/>
                  </a:schemeClr>
                </a:solidFill>
              </a:rPr>
              <a:t>1 planner</a:t>
            </a:r>
          </a:p>
          <a:p>
            <a:pPr lvl="1"/>
            <a:r>
              <a:rPr lang="en-US" sz="1600" dirty="0">
                <a:solidFill>
                  <a:schemeClr val="tx1">
                    <a:lumMod val="65000"/>
                    <a:lumOff val="35000"/>
                  </a:schemeClr>
                </a:solidFill>
              </a:rPr>
              <a:t>1 </a:t>
            </a:r>
            <a:r>
              <a:rPr lang="en-US" sz="1600" dirty="0" err="1">
                <a:solidFill>
                  <a:schemeClr val="tx1">
                    <a:lumMod val="65000"/>
                    <a:lumOff val="35000"/>
                  </a:schemeClr>
                </a:solidFill>
              </a:rPr>
              <a:t>redacteur</a:t>
            </a:r>
            <a:endParaRPr lang="en-US" sz="1600" dirty="0">
              <a:solidFill>
                <a:schemeClr val="tx1">
                  <a:lumMod val="65000"/>
                  <a:lumOff val="35000"/>
                </a:schemeClr>
              </a:solidFill>
            </a:endParaRPr>
          </a:p>
          <a:p>
            <a:pPr lvl="1"/>
            <a:r>
              <a:rPr lang="en-US" sz="1600" dirty="0" err="1">
                <a:solidFill>
                  <a:schemeClr val="tx1">
                    <a:lumMod val="65000"/>
                    <a:lumOff val="35000"/>
                  </a:schemeClr>
                </a:solidFill>
              </a:rPr>
              <a:t>Een</a:t>
            </a:r>
            <a:r>
              <a:rPr lang="en-US" sz="1600" dirty="0">
                <a:solidFill>
                  <a:schemeClr val="tx1">
                    <a:lumMod val="65000"/>
                    <a:lumOff val="35000"/>
                  </a:schemeClr>
                </a:solidFill>
              </a:rPr>
              <a:t> </a:t>
            </a:r>
            <a:r>
              <a:rPr lang="en-US" sz="1600" dirty="0" err="1">
                <a:solidFill>
                  <a:schemeClr val="tx1">
                    <a:lumMod val="65000"/>
                    <a:lumOff val="35000"/>
                  </a:schemeClr>
                </a:solidFill>
              </a:rPr>
              <a:t>gebedsteam</a:t>
            </a:r>
            <a:endParaRPr lang="en-US" sz="1600" dirty="0">
              <a:solidFill>
                <a:schemeClr val="tx1">
                  <a:lumMod val="65000"/>
                  <a:lumOff val="35000"/>
                </a:schemeClr>
              </a:solidFill>
            </a:endParaRPr>
          </a:p>
          <a:p>
            <a:pPr lvl="1"/>
            <a:r>
              <a:rPr lang="en-US" sz="1600" dirty="0" err="1">
                <a:solidFill>
                  <a:schemeClr val="tx1">
                    <a:lumMod val="65000"/>
                    <a:lumOff val="35000"/>
                  </a:schemeClr>
                </a:solidFill>
              </a:rPr>
              <a:t>Bijdrage</a:t>
            </a:r>
            <a:r>
              <a:rPr lang="en-US" sz="1600" dirty="0">
                <a:solidFill>
                  <a:schemeClr val="tx1">
                    <a:lumMod val="65000"/>
                    <a:lumOff val="35000"/>
                  </a:schemeClr>
                </a:solidFill>
              </a:rPr>
              <a:t> in de </a:t>
            </a:r>
            <a:r>
              <a:rPr lang="en-US" sz="1600" dirty="0" err="1">
                <a:solidFill>
                  <a:schemeClr val="tx1">
                    <a:lumMod val="65000"/>
                    <a:lumOff val="35000"/>
                  </a:schemeClr>
                </a:solidFill>
              </a:rPr>
              <a:t>kosten</a:t>
            </a:r>
            <a:r>
              <a:rPr lang="en-US" sz="1600" dirty="0">
                <a:solidFill>
                  <a:schemeClr val="tx1">
                    <a:lumMod val="65000"/>
                    <a:lumOff val="35000"/>
                  </a:schemeClr>
                </a:solidFill>
              </a:rPr>
              <a:t> </a:t>
            </a:r>
            <a:r>
              <a:rPr lang="en-US" sz="1600" dirty="0" err="1">
                <a:solidFill>
                  <a:schemeClr val="tx1">
                    <a:lumMod val="65000"/>
                    <a:lumOff val="35000"/>
                  </a:schemeClr>
                </a:solidFill>
              </a:rPr>
              <a:t>voor</a:t>
            </a:r>
            <a:r>
              <a:rPr lang="en-US" sz="1600" dirty="0">
                <a:solidFill>
                  <a:schemeClr val="tx1">
                    <a:lumMod val="65000"/>
                    <a:lumOff val="35000"/>
                  </a:schemeClr>
                </a:solidFill>
              </a:rPr>
              <a:t> </a:t>
            </a:r>
            <a:r>
              <a:rPr lang="en-US" sz="1600" dirty="0" err="1">
                <a:solidFill>
                  <a:schemeClr val="tx1">
                    <a:lumMod val="65000"/>
                    <a:lumOff val="35000"/>
                  </a:schemeClr>
                </a:solidFill>
              </a:rPr>
              <a:t>een</a:t>
            </a:r>
            <a:r>
              <a:rPr lang="en-US" sz="1600" dirty="0">
                <a:solidFill>
                  <a:schemeClr val="tx1">
                    <a:lumMod val="65000"/>
                    <a:lumOff val="35000"/>
                  </a:schemeClr>
                </a:solidFill>
              </a:rPr>
              <a:t> team van 5-7 </a:t>
            </a:r>
            <a:r>
              <a:rPr lang="en-US" sz="1600" dirty="0" err="1">
                <a:solidFill>
                  <a:schemeClr val="tx1">
                    <a:lumMod val="65000"/>
                    <a:lumOff val="35000"/>
                  </a:schemeClr>
                </a:solidFill>
              </a:rPr>
              <a:t>mensen</a:t>
            </a:r>
            <a:r>
              <a:rPr lang="en-US" sz="1600" dirty="0">
                <a:solidFill>
                  <a:schemeClr val="tx1">
                    <a:lumMod val="65000"/>
                    <a:lumOff val="35000"/>
                  </a:schemeClr>
                </a:solidFill>
              </a:rPr>
              <a:t> </a:t>
            </a:r>
            <a:r>
              <a:rPr lang="en-US" sz="1600">
                <a:solidFill>
                  <a:schemeClr val="tx1">
                    <a:lumMod val="65000"/>
                    <a:lumOff val="35000"/>
                  </a:schemeClr>
                </a:solidFill>
              </a:rPr>
              <a:t>van 150 </a:t>
            </a:r>
            <a:r>
              <a:rPr lang="en-US" sz="1600" dirty="0">
                <a:solidFill>
                  <a:schemeClr val="tx1">
                    <a:lumMod val="65000"/>
                    <a:lumOff val="35000"/>
                  </a:schemeClr>
                </a:solidFill>
              </a:rPr>
              <a:t>euro per </a:t>
            </a:r>
            <a:r>
              <a:rPr lang="en-US" sz="1600" dirty="0" err="1">
                <a:solidFill>
                  <a:schemeClr val="tx1">
                    <a:lumMod val="65000"/>
                    <a:lumOff val="35000"/>
                  </a:schemeClr>
                </a:solidFill>
              </a:rPr>
              <a:t>maand</a:t>
            </a:r>
            <a:r>
              <a:rPr lang="en-US" sz="1600" dirty="0">
                <a:solidFill>
                  <a:schemeClr val="tx1">
                    <a:lumMod val="65000"/>
                    <a:lumOff val="35000"/>
                  </a:schemeClr>
                </a:solidFill>
              </a:rPr>
              <a:t>.</a:t>
            </a:r>
          </a:p>
        </p:txBody>
      </p:sp>
      <p:sp>
        <p:nvSpPr>
          <p:cNvPr id="49" name="Rectangle 48">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643467"/>
            <a:ext cx="739140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C12F1FD5-E5B1-4C68-9062-817F7225E1C3}"/>
              </a:ext>
            </a:extLst>
          </p:cNvPr>
          <p:cNvPicPr>
            <a:picLocks noChangeAspect="1"/>
          </p:cNvPicPr>
          <p:nvPr/>
        </p:nvPicPr>
        <p:blipFill>
          <a:blip r:embed="rId3"/>
          <a:stretch>
            <a:fillRect/>
          </a:stretch>
        </p:blipFill>
        <p:spPr>
          <a:xfrm>
            <a:off x="4711748" y="1800921"/>
            <a:ext cx="6074784" cy="3250010"/>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3" name="Rectangle 5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Rectangle 54">
            <a:extLst>
              <a:ext uri="{FF2B5EF4-FFF2-40B4-BE49-F238E27FC236}">
                <a16:creationId xmlns:a16="http://schemas.microsoft.com/office/drawing/2014/main" id="{D2932E9C-BCE7-4564-84F6-CBA75E8B0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AFC7A8FD-E375-431A-898D-F728F09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7"/>
          <p:cNvSpPr>
            <a:spLocks noGrp="1"/>
          </p:cNvSpPr>
          <p:nvPr>
            <p:ph type="title"/>
          </p:nvPr>
        </p:nvSpPr>
        <p:spPr>
          <a:xfrm>
            <a:off x="729587" y="986216"/>
            <a:ext cx="5235575" cy="4394988"/>
          </a:xfrm>
        </p:spPr>
        <p:txBody>
          <a:bodyPr vert="horz" lIns="91440" tIns="45720" rIns="91440" bIns="45720" rtlCol="0" anchor="ctr">
            <a:normAutofit/>
          </a:bodyPr>
          <a:lstStyle/>
          <a:p>
            <a:r>
              <a:rPr lang="en-US" sz="8000" spc="800" dirty="0" err="1">
                <a:solidFill>
                  <a:schemeClr val="tx2"/>
                </a:solidFill>
              </a:rPr>
              <a:t>Leest</a:t>
            </a:r>
            <a:r>
              <a:rPr lang="en-US" sz="8000" spc="800" dirty="0">
                <a:solidFill>
                  <a:schemeClr val="tx2"/>
                </a:solidFill>
              </a:rPr>
              <a:t> God </a:t>
            </a:r>
            <a:r>
              <a:rPr lang="en-US" sz="8000" spc="800" dirty="0" err="1">
                <a:solidFill>
                  <a:schemeClr val="tx2"/>
                </a:solidFill>
              </a:rPr>
              <a:t>ook</a:t>
            </a:r>
            <a:r>
              <a:rPr lang="en-US" sz="8000" spc="800" dirty="0">
                <a:solidFill>
                  <a:schemeClr val="tx2"/>
                </a:solidFill>
              </a:rPr>
              <a:t> e-mail?</a:t>
            </a:r>
          </a:p>
        </p:txBody>
      </p:sp>
      <p:sp>
        <p:nvSpPr>
          <p:cNvPr id="59" name="Rectangle 58">
            <a:extLst>
              <a:ext uri="{FF2B5EF4-FFF2-40B4-BE49-F238E27FC236}">
                <a16:creationId xmlns:a16="http://schemas.microsoft.com/office/drawing/2014/main" id="{98C621E2-C9A1-42DB-B77B-FDEC40996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Freeform 6">
            <a:extLst>
              <a:ext uri="{FF2B5EF4-FFF2-40B4-BE49-F238E27FC236}">
                <a16:creationId xmlns:a16="http://schemas.microsoft.com/office/drawing/2014/main" id="{B85FBED9-5297-4759-B2C0-B6C973023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3" name="Afbeelding 2" descr="Afbeelding met tekening, teken&#10;&#10;Automatisch gegenereerde beschrijving">
            <a:extLst>
              <a:ext uri="{FF2B5EF4-FFF2-40B4-BE49-F238E27FC236}">
                <a16:creationId xmlns:a16="http://schemas.microsoft.com/office/drawing/2014/main" id="{DB3A34A1-07D5-460C-941E-E3FB127A7FA8}"/>
              </a:ext>
            </a:extLst>
          </p:cNvPr>
          <p:cNvPicPr>
            <a:picLocks noChangeAspect="1"/>
          </p:cNvPicPr>
          <p:nvPr/>
        </p:nvPicPr>
        <p:blipFill>
          <a:blip r:embed="rId3"/>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2">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95550BFE-186F-41C2-9915-9CAC57544DA9}"/>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sz="5100">
                <a:solidFill>
                  <a:schemeClr val="tx2"/>
                </a:solidFill>
              </a:rPr>
              <a:t>Simpele website</a:t>
            </a:r>
          </a:p>
        </p:txBody>
      </p:sp>
      <p:sp>
        <p:nvSpPr>
          <p:cNvPr id="21" name="Rectangle 16">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4B607D13-2FE5-4723-8B68-94C02D0E5EBD}"/>
              </a:ext>
            </a:extLst>
          </p:cNvPr>
          <p:cNvSpPr>
            <a:spLocks noGrp="1"/>
          </p:cNvSpPr>
          <p:nvPr>
            <p:ph sz="quarter" idx="10"/>
          </p:nvPr>
        </p:nvSpPr>
        <p:spPr>
          <a:xfrm>
            <a:off x="765051" y="2443140"/>
            <a:ext cx="6306309" cy="3930227"/>
          </a:xfrm>
        </p:spPr>
        <p:txBody>
          <a:bodyPr vert="horz" lIns="91440" tIns="45720" rIns="91440" bIns="45720" rtlCol="0">
            <a:normAutofit/>
          </a:bodyPr>
          <a:lstStyle/>
          <a:p>
            <a:pPr marL="0">
              <a:spcAft>
                <a:spcPts val="600"/>
              </a:spcAft>
              <a:buFont typeface="Wingdings 2" pitchFamily="18" charset="2"/>
              <a:buChar char=""/>
              <a:defRPr/>
            </a:pPr>
            <a:r>
              <a:rPr lang="en-US" sz="2000" dirty="0" err="1">
                <a:solidFill>
                  <a:schemeClr val="tx1">
                    <a:lumMod val="85000"/>
                    <a:lumOff val="15000"/>
                  </a:schemeClr>
                </a:solidFill>
              </a:rPr>
              <a:t>Laagdrempelig</a:t>
            </a:r>
            <a:r>
              <a:rPr lang="en-US" sz="2000" dirty="0">
                <a:solidFill>
                  <a:schemeClr val="tx1">
                    <a:lumMod val="85000"/>
                    <a:lumOff val="15000"/>
                  </a:schemeClr>
                </a:solidFill>
              </a:rPr>
              <a:t> concept </a:t>
            </a:r>
            <a:r>
              <a:rPr lang="en-US" sz="2000" dirty="0" err="1">
                <a:solidFill>
                  <a:schemeClr val="tx1">
                    <a:lumMod val="85000"/>
                    <a:lumOff val="15000"/>
                  </a:schemeClr>
                </a:solidFill>
              </a:rPr>
              <a:t>voor</a:t>
            </a:r>
            <a:r>
              <a:rPr lang="en-US" sz="2000" dirty="0">
                <a:solidFill>
                  <a:schemeClr val="tx1">
                    <a:lumMod val="85000"/>
                    <a:lumOff val="15000"/>
                  </a:schemeClr>
                </a:solidFill>
              </a:rPr>
              <a:t> </a:t>
            </a:r>
            <a:r>
              <a:rPr lang="en-US" sz="2000" b="1" dirty="0" err="1">
                <a:solidFill>
                  <a:schemeClr val="tx1">
                    <a:lumMod val="85000"/>
                    <a:lumOff val="15000"/>
                  </a:schemeClr>
                </a:solidFill>
              </a:rPr>
              <a:t>ongelovigen</a:t>
            </a:r>
            <a:endParaRPr lang="en-US" sz="2000" b="1" dirty="0">
              <a:solidFill>
                <a:schemeClr val="tx1">
                  <a:lumMod val="85000"/>
                  <a:lumOff val="15000"/>
                </a:schemeClr>
              </a:solidFill>
            </a:endParaRPr>
          </a:p>
          <a:p>
            <a:pPr marL="457200" lvl="1">
              <a:spcAft>
                <a:spcPts val="600"/>
              </a:spcAft>
              <a:buFont typeface="Wingdings 2" pitchFamily="18" charset="2"/>
              <a:buChar char=""/>
              <a:defRPr/>
            </a:pPr>
            <a:r>
              <a:rPr lang="en-US" sz="2000" dirty="0">
                <a:solidFill>
                  <a:schemeClr val="tx1">
                    <a:lumMod val="85000"/>
                    <a:lumOff val="15000"/>
                  </a:schemeClr>
                </a:solidFill>
              </a:rPr>
              <a:t>70% van </a:t>
            </a:r>
            <a:r>
              <a:rPr lang="en-US" sz="2000" dirty="0" err="1">
                <a:solidFill>
                  <a:schemeClr val="tx1">
                    <a:lumMod val="85000"/>
                    <a:lumOff val="15000"/>
                  </a:schemeClr>
                </a:solidFill>
              </a:rPr>
              <a:t>mensen</a:t>
            </a:r>
            <a:r>
              <a:rPr lang="en-US" sz="2000" dirty="0">
                <a:solidFill>
                  <a:schemeClr val="tx1">
                    <a:lumMod val="85000"/>
                    <a:lumOff val="15000"/>
                  </a:schemeClr>
                </a:solidFill>
              </a:rPr>
              <a:t> die </a:t>
            </a:r>
            <a:r>
              <a:rPr lang="en-US" sz="2000" dirty="0" err="1">
                <a:solidFill>
                  <a:schemeClr val="tx1">
                    <a:lumMod val="85000"/>
                    <a:lumOff val="15000"/>
                  </a:schemeClr>
                </a:solidFill>
              </a:rPr>
              <a:t>niet</a:t>
            </a:r>
            <a:r>
              <a:rPr lang="en-US" sz="2000" dirty="0">
                <a:solidFill>
                  <a:schemeClr val="tx1">
                    <a:lumMod val="85000"/>
                    <a:lumOff val="15000"/>
                  </a:schemeClr>
                </a:solidFill>
              </a:rPr>
              <a:t> in God </a:t>
            </a:r>
            <a:r>
              <a:rPr lang="en-US" sz="2000" dirty="0" err="1">
                <a:solidFill>
                  <a:schemeClr val="tx1">
                    <a:lumMod val="85000"/>
                    <a:lumOff val="15000"/>
                  </a:schemeClr>
                </a:solidFill>
              </a:rPr>
              <a:t>geloven</a:t>
            </a:r>
            <a:r>
              <a:rPr lang="en-US" sz="2000" dirty="0">
                <a:solidFill>
                  <a:schemeClr val="tx1">
                    <a:lumMod val="85000"/>
                    <a:lumOff val="15000"/>
                  </a:schemeClr>
                </a:solidFill>
              </a:rPr>
              <a:t> bid.</a:t>
            </a:r>
          </a:p>
          <a:p>
            <a:pPr marL="457200" lvl="1">
              <a:spcAft>
                <a:spcPts val="600"/>
              </a:spcAft>
              <a:buFont typeface="Wingdings 2" pitchFamily="18" charset="2"/>
              <a:buChar char=""/>
              <a:defRPr/>
            </a:pPr>
            <a:r>
              <a:rPr lang="en-US" sz="2000" dirty="0">
                <a:solidFill>
                  <a:schemeClr val="tx1">
                    <a:lumMod val="85000"/>
                    <a:lumOff val="15000"/>
                  </a:schemeClr>
                </a:solidFill>
              </a:rPr>
              <a:t>Site </a:t>
            </a:r>
            <a:r>
              <a:rPr lang="en-US" sz="2000" dirty="0" err="1">
                <a:solidFill>
                  <a:schemeClr val="tx1">
                    <a:lumMod val="85000"/>
                    <a:lumOff val="15000"/>
                  </a:schemeClr>
                </a:solidFill>
              </a:rPr>
              <a:t>spreekt</a:t>
            </a:r>
            <a:r>
              <a:rPr lang="en-US" sz="2000" dirty="0">
                <a:solidFill>
                  <a:schemeClr val="tx1">
                    <a:lumMod val="85000"/>
                    <a:lumOff val="15000"/>
                  </a:schemeClr>
                </a:solidFill>
              </a:rPr>
              <a:t> </a:t>
            </a:r>
            <a:r>
              <a:rPr lang="en-US" sz="2000" dirty="0" err="1">
                <a:solidFill>
                  <a:schemeClr val="tx1">
                    <a:lumMod val="85000"/>
                    <a:lumOff val="15000"/>
                  </a:schemeClr>
                </a:solidFill>
              </a:rPr>
              <a:t>juiste</a:t>
            </a:r>
            <a:r>
              <a:rPr lang="en-US" sz="2000" dirty="0">
                <a:solidFill>
                  <a:schemeClr val="tx1">
                    <a:lumMod val="85000"/>
                    <a:lumOff val="15000"/>
                  </a:schemeClr>
                </a:solidFill>
              </a:rPr>
              <a:t> </a:t>
            </a:r>
            <a:r>
              <a:rPr lang="en-US" sz="2000" dirty="0" err="1">
                <a:solidFill>
                  <a:schemeClr val="tx1">
                    <a:lumMod val="85000"/>
                    <a:lumOff val="15000"/>
                  </a:schemeClr>
                </a:solidFill>
              </a:rPr>
              <a:t>deze</a:t>
            </a:r>
            <a:r>
              <a:rPr lang="en-US" sz="2000" dirty="0">
                <a:solidFill>
                  <a:schemeClr val="tx1">
                    <a:lumMod val="85000"/>
                    <a:lumOff val="15000"/>
                  </a:schemeClr>
                </a:solidFill>
              </a:rPr>
              <a:t> </a:t>
            </a:r>
            <a:r>
              <a:rPr lang="en-US" sz="2000" dirty="0" err="1">
                <a:solidFill>
                  <a:schemeClr val="tx1">
                    <a:lumMod val="85000"/>
                    <a:lumOff val="15000"/>
                  </a:schemeClr>
                </a:solidFill>
              </a:rPr>
              <a:t>doelgroep</a:t>
            </a:r>
            <a:r>
              <a:rPr lang="en-US" sz="2000" dirty="0">
                <a:solidFill>
                  <a:schemeClr val="tx1">
                    <a:lumMod val="85000"/>
                    <a:lumOff val="15000"/>
                  </a:schemeClr>
                </a:solidFill>
              </a:rPr>
              <a:t> aan.</a:t>
            </a:r>
          </a:p>
          <a:p>
            <a:pPr marL="0" lvl="0">
              <a:lnSpc>
                <a:spcPct val="110000"/>
              </a:lnSpc>
              <a:spcBef>
                <a:spcPts val="700"/>
              </a:spcBef>
              <a:spcAft>
                <a:spcPts val="600"/>
              </a:spcAft>
              <a:buClr>
                <a:schemeClr val="tx2"/>
              </a:buClr>
              <a:buFont typeface="Wingdings 2" pitchFamily="18" charset="2"/>
              <a:buChar char=""/>
              <a:defRPr/>
            </a:pPr>
            <a:r>
              <a:rPr lang="en-US" sz="2000" dirty="0" err="1">
                <a:solidFill>
                  <a:schemeClr val="tx1">
                    <a:lumMod val="85000"/>
                    <a:lumOff val="15000"/>
                  </a:schemeClr>
                </a:solidFill>
              </a:rPr>
              <a:t>Laagdrempelig</a:t>
            </a:r>
            <a:r>
              <a:rPr lang="en-US" sz="2000" dirty="0">
                <a:solidFill>
                  <a:schemeClr val="tx1">
                    <a:lumMod val="85000"/>
                    <a:lumOff val="15000"/>
                  </a:schemeClr>
                </a:solidFill>
              </a:rPr>
              <a:t> concept </a:t>
            </a:r>
            <a:r>
              <a:rPr lang="en-US" sz="2000" dirty="0" err="1">
                <a:solidFill>
                  <a:schemeClr val="tx1">
                    <a:lumMod val="85000"/>
                    <a:lumOff val="15000"/>
                  </a:schemeClr>
                </a:solidFill>
              </a:rPr>
              <a:t>voor</a:t>
            </a:r>
            <a:r>
              <a:rPr lang="en-US" sz="2000" dirty="0">
                <a:solidFill>
                  <a:schemeClr val="tx1">
                    <a:lumMod val="85000"/>
                    <a:lumOff val="15000"/>
                  </a:schemeClr>
                </a:solidFill>
              </a:rPr>
              <a:t> </a:t>
            </a:r>
            <a:r>
              <a:rPr lang="en-US" sz="2000" b="1" dirty="0" err="1">
                <a:solidFill>
                  <a:schemeClr val="tx1">
                    <a:lumMod val="85000"/>
                    <a:lumOff val="15000"/>
                  </a:schemeClr>
                </a:solidFill>
              </a:rPr>
              <a:t>gelovigen</a:t>
            </a:r>
            <a:r>
              <a:rPr lang="en-US" sz="2000" dirty="0">
                <a:solidFill>
                  <a:schemeClr val="tx1">
                    <a:lumMod val="85000"/>
                    <a:lumOff val="15000"/>
                  </a:schemeClr>
                </a:solidFill>
              </a:rPr>
              <a:t> </a:t>
            </a:r>
          </a:p>
          <a:p>
            <a:pPr marL="457200" lvl="1">
              <a:spcAft>
                <a:spcPts val="600"/>
              </a:spcAft>
              <a:buFont typeface="Wingdings 2" pitchFamily="18" charset="2"/>
              <a:buChar char=""/>
              <a:defRPr/>
            </a:pPr>
            <a:r>
              <a:rPr lang="en-US" sz="2000" dirty="0">
                <a:solidFill>
                  <a:schemeClr val="tx1">
                    <a:lumMod val="85000"/>
                    <a:lumOff val="15000"/>
                  </a:schemeClr>
                </a:solidFill>
              </a:rPr>
              <a:t>1x per week </a:t>
            </a:r>
            <a:r>
              <a:rPr lang="en-US" sz="2000" dirty="0" err="1">
                <a:solidFill>
                  <a:schemeClr val="tx1">
                    <a:lumMod val="85000"/>
                    <a:lumOff val="15000"/>
                  </a:schemeClr>
                </a:solidFill>
              </a:rPr>
              <a:t>een</a:t>
            </a:r>
            <a:r>
              <a:rPr lang="en-US" sz="2000" dirty="0">
                <a:solidFill>
                  <a:schemeClr val="tx1">
                    <a:lumMod val="85000"/>
                    <a:lumOff val="15000"/>
                  </a:schemeClr>
                </a:solidFill>
              </a:rPr>
              <a:t> </a:t>
            </a:r>
            <a:r>
              <a:rPr lang="en-US" sz="2000" dirty="0" err="1">
                <a:solidFill>
                  <a:schemeClr val="tx1">
                    <a:lumMod val="85000"/>
                    <a:lumOff val="15000"/>
                  </a:schemeClr>
                </a:solidFill>
              </a:rPr>
              <a:t>vraag</a:t>
            </a:r>
            <a:r>
              <a:rPr lang="en-US" sz="2000" dirty="0">
                <a:solidFill>
                  <a:schemeClr val="tx1">
                    <a:lumMod val="85000"/>
                    <a:lumOff val="15000"/>
                  </a:schemeClr>
                </a:solidFill>
              </a:rPr>
              <a:t>, </a:t>
            </a:r>
            <a:r>
              <a:rPr lang="en-US" sz="2000" dirty="0" err="1">
                <a:solidFill>
                  <a:schemeClr val="tx1">
                    <a:lumMod val="85000"/>
                    <a:lumOff val="15000"/>
                  </a:schemeClr>
                </a:solidFill>
              </a:rPr>
              <a:t>thuis</a:t>
            </a:r>
            <a:r>
              <a:rPr lang="en-US" sz="2000" dirty="0">
                <a:solidFill>
                  <a:schemeClr val="tx1">
                    <a:lumMod val="85000"/>
                    <a:lumOff val="15000"/>
                  </a:schemeClr>
                </a:solidFill>
              </a:rPr>
              <a:t> in </a:t>
            </a:r>
            <a:r>
              <a:rPr lang="en-US" sz="2000" dirty="0" err="1">
                <a:solidFill>
                  <a:schemeClr val="tx1">
                    <a:lumMod val="85000"/>
                    <a:lumOff val="15000"/>
                  </a:schemeClr>
                </a:solidFill>
              </a:rPr>
              <a:t>veilige</a:t>
            </a:r>
            <a:r>
              <a:rPr lang="en-US" sz="2000" dirty="0">
                <a:solidFill>
                  <a:schemeClr val="tx1">
                    <a:lumMod val="85000"/>
                    <a:lumOff val="15000"/>
                  </a:schemeClr>
                </a:solidFill>
              </a:rPr>
              <a:t> setting</a:t>
            </a:r>
          </a:p>
        </p:txBody>
      </p:sp>
      <p:pic>
        <p:nvPicPr>
          <p:cNvPr id="4" name="Afbeelding 3">
            <a:extLst>
              <a:ext uri="{FF2B5EF4-FFF2-40B4-BE49-F238E27FC236}">
                <a16:creationId xmlns:a16="http://schemas.microsoft.com/office/drawing/2014/main" id="{8D3AC65D-8140-4B00-B0DD-5986325C1C45}"/>
              </a:ext>
            </a:extLst>
          </p:cNvPr>
          <p:cNvPicPr>
            <a:picLocks noChangeAspect="1"/>
          </p:cNvPicPr>
          <p:nvPr/>
        </p:nvPicPr>
        <p:blipFill>
          <a:blip r:embed="rId2"/>
          <a:stretch/>
        </p:blipFill>
        <p:spPr>
          <a:xfrm>
            <a:off x="8050787" y="2418869"/>
            <a:ext cx="3656581" cy="2020261"/>
          </a:xfrm>
          <a:prstGeom prst="rect">
            <a:avLst/>
          </a:prstGeom>
        </p:spPr>
      </p:pic>
    </p:spTree>
    <p:extLst>
      <p:ext uri="{BB962C8B-B14F-4D97-AF65-F5344CB8AC3E}">
        <p14:creationId xmlns:p14="http://schemas.microsoft.com/office/powerpoint/2010/main" val="276095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89F4ABE2-0B08-435C-ADCA-7A813AB337D7}"/>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sz="5100">
                <a:solidFill>
                  <a:schemeClr val="tx2"/>
                </a:solidFill>
              </a:rPr>
              <a:t>Uitgebreide backend - planning</a:t>
            </a:r>
          </a:p>
        </p:txBody>
      </p:sp>
      <p:sp>
        <p:nvSpPr>
          <p:cNvPr id="17" name="Rectangle 16">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1312A349-9DB6-4100-A94E-87EA6273E775}"/>
              </a:ext>
            </a:extLst>
          </p:cNvPr>
          <p:cNvSpPr>
            <a:spLocks noGrp="1"/>
          </p:cNvSpPr>
          <p:nvPr>
            <p:ph sz="quarter" idx="10"/>
          </p:nvPr>
        </p:nvSpPr>
        <p:spPr>
          <a:xfrm>
            <a:off x="765051" y="2443140"/>
            <a:ext cx="6306309" cy="3930227"/>
          </a:xfrm>
        </p:spPr>
        <p:txBody>
          <a:bodyPr vert="horz" lIns="91440" tIns="45720" rIns="91440" bIns="45720" rtlCol="0">
            <a:normAutofit/>
          </a:bodyPr>
          <a:lstStyle/>
          <a:p>
            <a:pPr marL="171450">
              <a:buFont typeface="Arial" panose="020B0604020202020204" pitchFamily="34" charset="0"/>
              <a:buChar char="•"/>
            </a:pPr>
            <a:r>
              <a:rPr lang="en-US" dirty="0">
                <a:solidFill>
                  <a:schemeClr val="tx1"/>
                </a:solidFill>
              </a:rPr>
              <a:t>Alle </a:t>
            </a:r>
            <a:r>
              <a:rPr lang="en-US" dirty="0" err="1">
                <a:solidFill>
                  <a:schemeClr val="tx1"/>
                </a:solidFill>
              </a:rPr>
              <a:t>vragen</a:t>
            </a:r>
            <a:r>
              <a:rPr lang="en-US" dirty="0">
                <a:solidFill>
                  <a:schemeClr val="tx1"/>
                </a:solidFill>
              </a:rPr>
              <a:t> </a:t>
            </a:r>
            <a:r>
              <a:rPr lang="en-US" dirty="0" err="1">
                <a:solidFill>
                  <a:schemeClr val="tx1"/>
                </a:solidFill>
              </a:rPr>
              <a:t>komen</a:t>
            </a:r>
            <a:r>
              <a:rPr lang="en-US" dirty="0">
                <a:solidFill>
                  <a:schemeClr val="tx1"/>
                </a:solidFill>
              </a:rPr>
              <a:t> </a:t>
            </a:r>
            <a:r>
              <a:rPr lang="en-US" dirty="0" err="1">
                <a:solidFill>
                  <a:schemeClr val="tx1"/>
                </a:solidFill>
              </a:rPr>
              <a:t>binnen</a:t>
            </a:r>
            <a:r>
              <a:rPr lang="en-US" dirty="0">
                <a:solidFill>
                  <a:schemeClr val="tx1"/>
                </a:solidFill>
              </a:rPr>
              <a:t> op </a:t>
            </a:r>
            <a:r>
              <a:rPr lang="en-US" dirty="0">
                <a:solidFill>
                  <a:schemeClr val="tx1"/>
                </a:solidFill>
                <a:hlinkClick r:id="rId2"/>
              </a:rPr>
              <a:t>leiden@vraagaangod.nl</a:t>
            </a:r>
            <a:endParaRPr lang="en-US" dirty="0">
              <a:solidFill>
                <a:schemeClr val="tx1"/>
              </a:solidFill>
            </a:endParaRPr>
          </a:p>
          <a:p>
            <a:pPr marL="171450">
              <a:buFont typeface="Arial" panose="020B0604020202020204" pitchFamily="34" charset="0"/>
              <a:buChar char="•"/>
            </a:pPr>
            <a:r>
              <a:rPr lang="en-US" dirty="0">
                <a:solidFill>
                  <a:schemeClr val="tx1"/>
                </a:solidFill>
              </a:rPr>
              <a:t>Van </a:t>
            </a:r>
            <a:r>
              <a:rPr lang="en-US" dirty="0" err="1">
                <a:solidFill>
                  <a:schemeClr val="tx1"/>
                </a:solidFill>
              </a:rPr>
              <a:t>elke</a:t>
            </a:r>
            <a:r>
              <a:rPr lang="en-US" dirty="0">
                <a:solidFill>
                  <a:schemeClr val="tx1"/>
                </a:solidFill>
              </a:rPr>
              <a:t> </a:t>
            </a:r>
            <a:r>
              <a:rPr lang="en-US" dirty="0" err="1">
                <a:solidFill>
                  <a:schemeClr val="tx1"/>
                </a:solidFill>
              </a:rPr>
              <a:t>vraag</a:t>
            </a:r>
            <a:r>
              <a:rPr lang="en-US" dirty="0">
                <a:solidFill>
                  <a:schemeClr val="tx1"/>
                </a:solidFill>
              </a:rPr>
              <a:t> </a:t>
            </a:r>
            <a:r>
              <a:rPr lang="en-US" dirty="0" err="1">
                <a:solidFill>
                  <a:schemeClr val="tx1"/>
                </a:solidFill>
              </a:rPr>
              <a:t>wordt</a:t>
            </a:r>
            <a:r>
              <a:rPr lang="en-US" dirty="0">
                <a:solidFill>
                  <a:schemeClr val="tx1"/>
                </a:solidFill>
              </a:rPr>
              <a:t> de </a:t>
            </a:r>
            <a:r>
              <a:rPr lang="en-US" dirty="0" err="1">
                <a:solidFill>
                  <a:schemeClr val="tx1"/>
                </a:solidFill>
              </a:rPr>
              <a:t>locatie</a:t>
            </a:r>
            <a:r>
              <a:rPr lang="en-US" dirty="0">
                <a:solidFill>
                  <a:schemeClr val="tx1"/>
                </a:solidFill>
              </a:rPr>
              <a:t> van de </a:t>
            </a:r>
            <a:r>
              <a:rPr lang="en-US" dirty="0" err="1">
                <a:solidFill>
                  <a:schemeClr val="tx1"/>
                </a:solidFill>
              </a:rPr>
              <a:t>bezoeker</a:t>
            </a:r>
            <a:r>
              <a:rPr lang="en-US" dirty="0">
                <a:solidFill>
                  <a:schemeClr val="tx1"/>
                </a:solidFill>
              </a:rPr>
              <a:t> </a:t>
            </a:r>
            <a:r>
              <a:rPr lang="en-US" dirty="0" err="1">
                <a:solidFill>
                  <a:schemeClr val="tx1"/>
                </a:solidFill>
              </a:rPr>
              <a:t>opgezocht</a:t>
            </a:r>
            <a:r>
              <a:rPr lang="en-US" dirty="0">
                <a:solidFill>
                  <a:schemeClr val="tx1"/>
                </a:solidFill>
              </a:rPr>
              <a:t> </a:t>
            </a:r>
            <a:r>
              <a:rPr lang="en-US" dirty="0" err="1">
                <a:solidFill>
                  <a:schemeClr val="tx1"/>
                </a:solidFill>
              </a:rPr>
              <a:t>a.h.v</a:t>
            </a:r>
            <a:r>
              <a:rPr lang="en-US" dirty="0">
                <a:solidFill>
                  <a:schemeClr val="tx1"/>
                </a:solidFill>
              </a:rPr>
              <a:t>. het </a:t>
            </a:r>
            <a:r>
              <a:rPr lang="en-US" dirty="0" err="1">
                <a:solidFill>
                  <a:schemeClr val="tx1"/>
                </a:solidFill>
              </a:rPr>
              <a:t>ip-adres</a:t>
            </a:r>
            <a:r>
              <a:rPr lang="en-US" dirty="0">
                <a:solidFill>
                  <a:schemeClr val="tx1"/>
                </a:solidFill>
              </a:rPr>
              <a:t>.</a:t>
            </a:r>
          </a:p>
          <a:p>
            <a:pPr marL="171450">
              <a:buFont typeface="Arial" panose="020B0604020202020204" pitchFamily="34" charset="0"/>
              <a:buChar char="•"/>
            </a:pPr>
            <a:r>
              <a:rPr lang="en-US" dirty="0">
                <a:solidFill>
                  <a:schemeClr val="tx1"/>
                </a:solidFill>
              </a:rPr>
              <a:t>De inbox van planner@vraagaanGod.nl </a:t>
            </a:r>
            <a:r>
              <a:rPr lang="en-US" dirty="0" err="1">
                <a:solidFill>
                  <a:schemeClr val="tx1"/>
                </a:solidFill>
              </a:rPr>
              <a:t>wordt</a:t>
            </a:r>
            <a:r>
              <a:rPr lang="en-US" dirty="0">
                <a:solidFill>
                  <a:schemeClr val="tx1"/>
                </a:solidFill>
              </a:rPr>
              <a:t> </a:t>
            </a:r>
            <a:r>
              <a:rPr lang="en-US" dirty="0" err="1">
                <a:solidFill>
                  <a:schemeClr val="tx1"/>
                </a:solidFill>
              </a:rPr>
              <a:t>beheerd</a:t>
            </a:r>
            <a:r>
              <a:rPr lang="en-US" dirty="0">
                <a:solidFill>
                  <a:schemeClr val="tx1"/>
                </a:solidFill>
              </a:rPr>
              <a:t> door </a:t>
            </a:r>
            <a:r>
              <a:rPr lang="en-US" dirty="0" err="1">
                <a:solidFill>
                  <a:schemeClr val="tx1"/>
                </a:solidFill>
              </a:rPr>
              <a:t>een</a:t>
            </a:r>
            <a:r>
              <a:rPr lang="en-US" dirty="0">
                <a:solidFill>
                  <a:schemeClr val="tx1"/>
                </a:solidFill>
              </a:rPr>
              <a:t> planner.</a:t>
            </a:r>
          </a:p>
          <a:p>
            <a:pPr marL="171450">
              <a:buFont typeface="Arial" panose="020B0604020202020204" pitchFamily="34" charset="0"/>
              <a:buChar char="•"/>
            </a:pPr>
            <a:r>
              <a:rPr lang="en-US" dirty="0" err="1">
                <a:solidFill>
                  <a:schemeClr val="tx1"/>
                </a:solidFill>
              </a:rPr>
              <a:t>Iedereen</a:t>
            </a:r>
            <a:r>
              <a:rPr lang="en-US" dirty="0">
                <a:solidFill>
                  <a:schemeClr val="tx1"/>
                </a:solidFill>
              </a:rPr>
              <a:t> die mee </a:t>
            </a:r>
            <a:r>
              <a:rPr lang="en-US" dirty="0" err="1">
                <a:solidFill>
                  <a:schemeClr val="tx1"/>
                </a:solidFill>
              </a:rPr>
              <a:t>doet</a:t>
            </a:r>
            <a:r>
              <a:rPr lang="en-US" dirty="0">
                <a:solidFill>
                  <a:schemeClr val="tx1"/>
                </a:solidFill>
              </a:rPr>
              <a:t> </a:t>
            </a:r>
            <a:r>
              <a:rPr lang="en-US" dirty="0" err="1">
                <a:solidFill>
                  <a:schemeClr val="tx1"/>
                </a:solidFill>
              </a:rPr>
              <a:t>als</a:t>
            </a:r>
            <a:r>
              <a:rPr lang="en-US" dirty="0">
                <a:solidFill>
                  <a:schemeClr val="tx1"/>
                </a:solidFill>
              </a:rPr>
              <a:t> </a:t>
            </a:r>
            <a:r>
              <a:rPr lang="en-US" dirty="0" err="1">
                <a:solidFill>
                  <a:schemeClr val="tx1"/>
                </a:solidFill>
              </a:rPr>
              <a:t>antwoordgever</a:t>
            </a:r>
            <a:r>
              <a:rPr lang="en-US" dirty="0">
                <a:solidFill>
                  <a:schemeClr val="tx1"/>
                </a:solidFill>
              </a:rPr>
              <a:t> </a:t>
            </a:r>
            <a:r>
              <a:rPr lang="en-US" dirty="0" err="1">
                <a:solidFill>
                  <a:schemeClr val="tx1"/>
                </a:solidFill>
              </a:rPr>
              <a:t>krijgt</a:t>
            </a:r>
            <a:r>
              <a:rPr lang="en-US" dirty="0">
                <a:solidFill>
                  <a:schemeClr val="tx1"/>
                </a:solidFill>
              </a:rPr>
              <a:t> </a:t>
            </a:r>
            <a:r>
              <a:rPr lang="en-US" dirty="0" err="1">
                <a:solidFill>
                  <a:schemeClr val="tx1"/>
                </a:solidFill>
              </a:rPr>
              <a:t>een</a:t>
            </a:r>
            <a:r>
              <a:rPr lang="en-US" dirty="0">
                <a:solidFill>
                  <a:schemeClr val="tx1"/>
                </a:solidFill>
              </a:rPr>
              <a:t> eigen mailbox. </a:t>
            </a:r>
            <a:br>
              <a:rPr lang="en-US" dirty="0">
                <a:solidFill>
                  <a:schemeClr val="tx1"/>
                </a:solidFill>
              </a:rPr>
            </a:br>
            <a:r>
              <a:rPr lang="en-US" dirty="0">
                <a:solidFill>
                  <a:schemeClr val="tx1"/>
                </a:solidFill>
              </a:rPr>
              <a:t>Zo </a:t>
            </a:r>
            <a:r>
              <a:rPr lang="en-US" dirty="0" err="1">
                <a:solidFill>
                  <a:schemeClr val="tx1"/>
                </a:solidFill>
              </a:rPr>
              <a:t>heb</a:t>
            </a:r>
            <a:r>
              <a:rPr lang="en-US" dirty="0">
                <a:solidFill>
                  <a:schemeClr val="tx1"/>
                </a:solidFill>
              </a:rPr>
              <a:t> </a:t>
            </a:r>
            <a:r>
              <a:rPr lang="en-US" dirty="0" err="1">
                <a:solidFill>
                  <a:schemeClr val="tx1"/>
                </a:solidFill>
              </a:rPr>
              <a:t>ik</a:t>
            </a:r>
            <a:r>
              <a:rPr lang="en-US" dirty="0">
                <a:solidFill>
                  <a:schemeClr val="tx1"/>
                </a:solidFill>
              </a:rPr>
              <a:t> </a:t>
            </a:r>
            <a:r>
              <a:rPr lang="en-US" dirty="0" err="1">
                <a:solidFill>
                  <a:schemeClr val="tx1"/>
                </a:solidFill>
              </a:rPr>
              <a:t>zelf</a:t>
            </a:r>
            <a:r>
              <a:rPr lang="en-US" dirty="0">
                <a:solidFill>
                  <a:schemeClr val="tx1"/>
                </a:solidFill>
              </a:rPr>
              <a:t> </a:t>
            </a:r>
            <a:r>
              <a:rPr lang="en-US" dirty="0" err="1">
                <a:solidFill>
                  <a:schemeClr val="tx1"/>
                </a:solidFill>
              </a:rPr>
              <a:t>toegang</a:t>
            </a:r>
            <a:r>
              <a:rPr lang="en-US" dirty="0">
                <a:solidFill>
                  <a:schemeClr val="tx1"/>
                </a:solidFill>
              </a:rPr>
              <a:t> tot de mailbox </a:t>
            </a:r>
            <a:r>
              <a:rPr lang="en-US" dirty="0">
                <a:solidFill>
                  <a:schemeClr val="tx1"/>
                </a:solidFill>
                <a:hlinkClick r:id="rId3"/>
              </a:rPr>
              <a:t>bob@vraagaaGod.nl</a:t>
            </a:r>
            <a:r>
              <a:rPr lang="en-US" dirty="0">
                <a:solidFill>
                  <a:schemeClr val="tx1"/>
                </a:solidFill>
              </a:rPr>
              <a:t>.</a:t>
            </a:r>
          </a:p>
          <a:p>
            <a:pPr marL="171450">
              <a:buFont typeface="Arial" panose="020B0604020202020204" pitchFamily="34" charset="0"/>
              <a:buChar char="•"/>
            </a:pPr>
            <a:r>
              <a:rPr lang="en-US" dirty="0">
                <a:solidFill>
                  <a:schemeClr val="tx1"/>
                </a:solidFill>
              </a:rPr>
              <a:t>De planner </a:t>
            </a:r>
            <a:r>
              <a:rPr lang="en-US" dirty="0" err="1">
                <a:solidFill>
                  <a:schemeClr val="tx1"/>
                </a:solidFill>
              </a:rPr>
              <a:t>heeft</a:t>
            </a:r>
            <a:r>
              <a:rPr lang="en-US" dirty="0">
                <a:solidFill>
                  <a:schemeClr val="tx1"/>
                </a:solidFill>
              </a:rPr>
              <a:t> </a:t>
            </a:r>
            <a:r>
              <a:rPr lang="en-US" dirty="0" err="1">
                <a:solidFill>
                  <a:schemeClr val="tx1"/>
                </a:solidFill>
              </a:rPr>
              <a:t>inzicht</a:t>
            </a:r>
            <a:r>
              <a:rPr lang="en-US" dirty="0">
                <a:solidFill>
                  <a:schemeClr val="tx1"/>
                </a:solidFill>
              </a:rPr>
              <a:t> in </a:t>
            </a:r>
            <a:r>
              <a:rPr lang="en-US" dirty="0" err="1">
                <a:solidFill>
                  <a:schemeClr val="tx1"/>
                </a:solidFill>
              </a:rPr>
              <a:t>welke</a:t>
            </a:r>
            <a:r>
              <a:rPr lang="en-US" dirty="0">
                <a:solidFill>
                  <a:schemeClr val="tx1"/>
                </a:solidFill>
              </a:rPr>
              <a:t> </a:t>
            </a:r>
            <a:r>
              <a:rPr lang="en-US" dirty="0" err="1">
                <a:solidFill>
                  <a:schemeClr val="tx1"/>
                </a:solidFill>
              </a:rPr>
              <a:t>vragen</a:t>
            </a:r>
            <a:r>
              <a:rPr lang="en-US" dirty="0">
                <a:solidFill>
                  <a:schemeClr val="tx1"/>
                </a:solidFill>
              </a:rPr>
              <a:t> er </a:t>
            </a:r>
            <a:r>
              <a:rPr lang="en-US" dirty="0" err="1">
                <a:solidFill>
                  <a:schemeClr val="tx1"/>
                </a:solidFill>
              </a:rPr>
              <a:t>binnen</a:t>
            </a:r>
            <a:r>
              <a:rPr lang="en-US" dirty="0">
                <a:solidFill>
                  <a:schemeClr val="tx1"/>
                </a:solidFill>
              </a:rPr>
              <a:t> </a:t>
            </a:r>
            <a:r>
              <a:rPr lang="en-US" dirty="0" err="1">
                <a:solidFill>
                  <a:schemeClr val="tx1"/>
                </a:solidFill>
              </a:rPr>
              <a:t>gekomen</a:t>
            </a:r>
            <a:r>
              <a:rPr lang="en-US" dirty="0">
                <a:solidFill>
                  <a:schemeClr val="tx1"/>
                </a:solidFill>
              </a:rPr>
              <a:t> </a:t>
            </a:r>
            <a:r>
              <a:rPr lang="en-US" dirty="0" err="1">
                <a:solidFill>
                  <a:schemeClr val="tx1"/>
                </a:solidFill>
              </a:rPr>
              <a:t>zijn</a:t>
            </a:r>
            <a:r>
              <a:rPr lang="en-US" dirty="0">
                <a:solidFill>
                  <a:schemeClr val="tx1"/>
                </a:solidFill>
              </a:rPr>
              <a:t> </a:t>
            </a:r>
            <a:br>
              <a:rPr lang="en-US" dirty="0">
                <a:solidFill>
                  <a:schemeClr val="tx1"/>
                </a:solidFill>
              </a:rPr>
            </a:br>
            <a:r>
              <a:rPr lang="en-US" dirty="0">
                <a:solidFill>
                  <a:schemeClr val="tx1"/>
                </a:solidFill>
              </a:rPr>
              <a:t>en aan </a:t>
            </a:r>
            <a:r>
              <a:rPr lang="en-US" dirty="0" err="1">
                <a:solidFill>
                  <a:schemeClr val="tx1"/>
                </a:solidFill>
              </a:rPr>
              <a:t>wie</a:t>
            </a:r>
            <a:r>
              <a:rPr lang="en-US" dirty="0">
                <a:solidFill>
                  <a:schemeClr val="tx1"/>
                </a:solidFill>
              </a:rPr>
              <a:t> </a:t>
            </a:r>
            <a:r>
              <a:rPr lang="en-US" dirty="0" err="1">
                <a:solidFill>
                  <a:schemeClr val="tx1"/>
                </a:solidFill>
              </a:rPr>
              <a:t>elke</a:t>
            </a:r>
            <a:r>
              <a:rPr lang="en-US" dirty="0">
                <a:solidFill>
                  <a:schemeClr val="tx1"/>
                </a:solidFill>
              </a:rPr>
              <a:t> </a:t>
            </a:r>
            <a:r>
              <a:rPr lang="en-US" dirty="0" err="1">
                <a:solidFill>
                  <a:schemeClr val="tx1"/>
                </a:solidFill>
              </a:rPr>
              <a:t>vraag</a:t>
            </a:r>
            <a:r>
              <a:rPr lang="en-US" dirty="0">
                <a:solidFill>
                  <a:schemeClr val="tx1"/>
                </a:solidFill>
              </a:rPr>
              <a:t> </a:t>
            </a:r>
            <a:r>
              <a:rPr lang="en-US" dirty="0" err="1">
                <a:solidFill>
                  <a:schemeClr val="tx1"/>
                </a:solidFill>
              </a:rPr>
              <a:t>gekoppeld</a:t>
            </a:r>
            <a:r>
              <a:rPr lang="en-US" dirty="0">
                <a:solidFill>
                  <a:schemeClr val="tx1"/>
                </a:solidFill>
              </a:rPr>
              <a:t> is.</a:t>
            </a:r>
          </a:p>
          <a:p>
            <a:pPr marL="171450">
              <a:buFont typeface="Arial" panose="020B0604020202020204" pitchFamily="34" charset="0"/>
              <a:buChar char="•"/>
            </a:pPr>
            <a:r>
              <a:rPr lang="en-US" dirty="0" err="1">
                <a:solidFill>
                  <a:schemeClr val="tx1"/>
                </a:solidFill>
              </a:rPr>
              <a:t>Tevens</a:t>
            </a:r>
            <a:r>
              <a:rPr lang="en-US" dirty="0">
                <a:solidFill>
                  <a:schemeClr val="tx1"/>
                </a:solidFill>
              </a:rPr>
              <a:t> </a:t>
            </a:r>
            <a:r>
              <a:rPr lang="en-US" dirty="0" err="1">
                <a:solidFill>
                  <a:schemeClr val="tx1"/>
                </a:solidFill>
              </a:rPr>
              <a:t>ziet</a:t>
            </a:r>
            <a:r>
              <a:rPr lang="en-US" dirty="0">
                <a:solidFill>
                  <a:schemeClr val="tx1"/>
                </a:solidFill>
              </a:rPr>
              <a:t> </a:t>
            </a:r>
            <a:r>
              <a:rPr lang="en-US" dirty="0" err="1">
                <a:solidFill>
                  <a:schemeClr val="tx1"/>
                </a:solidFill>
              </a:rPr>
              <a:t>hij</a:t>
            </a:r>
            <a:r>
              <a:rPr lang="en-US" dirty="0">
                <a:solidFill>
                  <a:schemeClr val="tx1"/>
                </a:solidFill>
              </a:rPr>
              <a:t> of de </a:t>
            </a:r>
            <a:r>
              <a:rPr lang="en-US" dirty="0" err="1">
                <a:solidFill>
                  <a:schemeClr val="tx1"/>
                </a:solidFill>
              </a:rPr>
              <a:t>antwoordgever</a:t>
            </a:r>
            <a:r>
              <a:rPr lang="en-US" dirty="0">
                <a:solidFill>
                  <a:schemeClr val="tx1"/>
                </a:solidFill>
              </a:rPr>
              <a:t> al </a:t>
            </a:r>
            <a:r>
              <a:rPr lang="en-US" dirty="0" err="1">
                <a:solidFill>
                  <a:schemeClr val="tx1"/>
                </a:solidFill>
              </a:rPr>
              <a:t>een</a:t>
            </a:r>
            <a:r>
              <a:rPr lang="en-US" dirty="0">
                <a:solidFill>
                  <a:schemeClr val="tx1"/>
                </a:solidFill>
              </a:rPr>
              <a:t> </a:t>
            </a:r>
            <a:r>
              <a:rPr lang="en-US" dirty="0" err="1">
                <a:solidFill>
                  <a:schemeClr val="tx1"/>
                </a:solidFill>
              </a:rPr>
              <a:t>vraag</a:t>
            </a:r>
            <a:r>
              <a:rPr lang="en-US" dirty="0">
                <a:solidFill>
                  <a:schemeClr val="tx1"/>
                </a:solidFill>
              </a:rPr>
              <a:t> </a:t>
            </a:r>
            <a:r>
              <a:rPr lang="en-US" dirty="0" err="1">
                <a:solidFill>
                  <a:schemeClr val="tx1"/>
                </a:solidFill>
              </a:rPr>
              <a:t>beantwoord</a:t>
            </a:r>
            <a:r>
              <a:rPr lang="en-US" dirty="0">
                <a:solidFill>
                  <a:schemeClr val="tx1"/>
                </a:solidFill>
              </a:rPr>
              <a:t> </a:t>
            </a:r>
            <a:r>
              <a:rPr lang="en-US" dirty="0" err="1">
                <a:solidFill>
                  <a:schemeClr val="tx1"/>
                </a:solidFill>
              </a:rPr>
              <a:t>heeft</a:t>
            </a:r>
            <a:r>
              <a:rPr lang="en-US" dirty="0">
                <a:solidFill>
                  <a:schemeClr val="tx1"/>
                </a:solidFill>
              </a:rPr>
              <a:t>.</a:t>
            </a:r>
          </a:p>
          <a:p>
            <a:pPr marL="171450">
              <a:buFont typeface="Arial" panose="020B0604020202020204" pitchFamily="34" charset="0"/>
              <a:buChar char="•"/>
            </a:pPr>
            <a:r>
              <a:rPr lang="en-US" dirty="0">
                <a:solidFill>
                  <a:schemeClr val="tx1"/>
                </a:solidFill>
              </a:rPr>
              <a:t>Om </a:t>
            </a:r>
            <a:r>
              <a:rPr lang="en-US" dirty="0" err="1">
                <a:solidFill>
                  <a:schemeClr val="tx1"/>
                </a:solidFill>
              </a:rPr>
              <a:t>een</a:t>
            </a:r>
            <a:r>
              <a:rPr lang="en-US" dirty="0">
                <a:solidFill>
                  <a:schemeClr val="tx1"/>
                </a:solidFill>
              </a:rPr>
              <a:t> </a:t>
            </a:r>
            <a:r>
              <a:rPr lang="en-US" dirty="0" err="1">
                <a:solidFill>
                  <a:schemeClr val="tx1"/>
                </a:solidFill>
              </a:rPr>
              <a:t>goede</a:t>
            </a:r>
            <a:r>
              <a:rPr lang="en-US" dirty="0">
                <a:solidFill>
                  <a:schemeClr val="tx1"/>
                </a:solidFill>
              </a:rPr>
              <a:t> </a:t>
            </a:r>
            <a:r>
              <a:rPr lang="en-US" dirty="0" err="1">
                <a:solidFill>
                  <a:schemeClr val="tx1"/>
                </a:solidFill>
              </a:rPr>
              <a:t>inschatting</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kunnen</a:t>
            </a:r>
            <a:r>
              <a:rPr lang="en-US" dirty="0">
                <a:solidFill>
                  <a:schemeClr val="tx1"/>
                </a:solidFill>
              </a:rPr>
              <a:t> </a:t>
            </a:r>
            <a:r>
              <a:rPr lang="en-US" dirty="0" err="1">
                <a:solidFill>
                  <a:schemeClr val="tx1"/>
                </a:solidFill>
              </a:rPr>
              <a:t>maken</a:t>
            </a:r>
            <a:r>
              <a:rPr lang="en-US" dirty="0">
                <a:solidFill>
                  <a:schemeClr val="tx1"/>
                </a:solidFill>
              </a:rPr>
              <a:t> van </a:t>
            </a:r>
            <a:r>
              <a:rPr lang="en-US" dirty="0" err="1">
                <a:solidFill>
                  <a:schemeClr val="tx1"/>
                </a:solidFill>
              </a:rPr>
              <a:t>wie</a:t>
            </a:r>
            <a:r>
              <a:rPr lang="en-US" dirty="0">
                <a:solidFill>
                  <a:schemeClr val="tx1"/>
                </a:solidFill>
              </a:rPr>
              <a:t> de </a:t>
            </a:r>
            <a:r>
              <a:rPr lang="en-US" dirty="0" err="1">
                <a:solidFill>
                  <a:schemeClr val="tx1"/>
                </a:solidFill>
              </a:rPr>
              <a:t>beste</a:t>
            </a:r>
            <a:r>
              <a:rPr lang="en-US" dirty="0">
                <a:solidFill>
                  <a:schemeClr val="tx1"/>
                </a:solidFill>
              </a:rPr>
              <a:t> </a:t>
            </a:r>
            <a:r>
              <a:rPr lang="en-US" dirty="0" err="1">
                <a:solidFill>
                  <a:schemeClr val="tx1"/>
                </a:solidFill>
              </a:rPr>
              <a:t>persoon</a:t>
            </a:r>
            <a:r>
              <a:rPr lang="en-US" dirty="0">
                <a:solidFill>
                  <a:schemeClr val="tx1"/>
                </a:solidFill>
              </a:rPr>
              <a:t> </a:t>
            </a:r>
            <a:r>
              <a:rPr lang="en-US" dirty="0" err="1">
                <a:solidFill>
                  <a:schemeClr val="tx1"/>
                </a:solidFill>
              </a:rPr>
              <a:t>zou</a:t>
            </a:r>
            <a:r>
              <a:rPr lang="en-US" dirty="0">
                <a:solidFill>
                  <a:schemeClr val="tx1"/>
                </a:solidFill>
              </a:rPr>
              <a:t> </a:t>
            </a:r>
            <a:r>
              <a:rPr lang="en-US" dirty="0" err="1">
                <a:solidFill>
                  <a:schemeClr val="tx1"/>
                </a:solidFill>
              </a:rPr>
              <a:t>zijn</a:t>
            </a:r>
            <a:r>
              <a:rPr lang="en-US" dirty="0">
                <a:solidFill>
                  <a:schemeClr val="tx1"/>
                </a:solidFill>
              </a:rPr>
              <a:t> om </a:t>
            </a:r>
            <a:r>
              <a:rPr lang="en-US" dirty="0" err="1">
                <a:solidFill>
                  <a:schemeClr val="tx1"/>
                </a:solidFill>
              </a:rPr>
              <a:t>een</a:t>
            </a:r>
            <a:r>
              <a:rPr lang="en-US" dirty="0">
                <a:solidFill>
                  <a:schemeClr val="tx1"/>
                </a:solidFill>
              </a:rPr>
              <a:t> </a:t>
            </a:r>
            <a:r>
              <a:rPr lang="en-US" dirty="0" err="1">
                <a:solidFill>
                  <a:schemeClr val="tx1"/>
                </a:solidFill>
              </a:rPr>
              <a:t>antwoord</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geven</a:t>
            </a:r>
            <a:r>
              <a:rPr lang="en-US" dirty="0">
                <a:solidFill>
                  <a:schemeClr val="tx1"/>
                </a:solidFill>
              </a:rPr>
              <a:t> op </a:t>
            </a:r>
            <a:r>
              <a:rPr lang="en-US" dirty="0" err="1">
                <a:solidFill>
                  <a:schemeClr val="tx1"/>
                </a:solidFill>
              </a:rPr>
              <a:t>een</a:t>
            </a:r>
            <a:r>
              <a:rPr lang="en-US" dirty="0">
                <a:solidFill>
                  <a:schemeClr val="tx1"/>
                </a:solidFill>
              </a:rPr>
              <a:t> </a:t>
            </a:r>
            <a:r>
              <a:rPr lang="en-US" dirty="0" err="1">
                <a:solidFill>
                  <a:schemeClr val="tx1"/>
                </a:solidFill>
              </a:rPr>
              <a:t>vraag</a:t>
            </a:r>
            <a:r>
              <a:rPr lang="en-US" dirty="0">
                <a:solidFill>
                  <a:schemeClr val="tx1"/>
                </a:solidFill>
              </a:rPr>
              <a:t> </a:t>
            </a:r>
            <a:r>
              <a:rPr lang="en-US" dirty="0" err="1">
                <a:solidFill>
                  <a:schemeClr val="tx1"/>
                </a:solidFill>
              </a:rPr>
              <a:t>heeft</a:t>
            </a:r>
            <a:r>
              <a:rPr lang="en-US" dirty="0">
                <a:solidFill>
                  <a:schemeClr val="tx1"/>
                </a:solidFill>
              </a:rPr>
              <a:t> </a:t>
            </a:r>
            <a:r>
              <a:rPr lang="en-US" dirty="0" err="1">
                <a:solidFill>
                  <a:schemeClr val="tx1"/>
                </a:solidFill>
              </a:rPr>
              <a:t>hij</a:t>
            </a:r>
            <a:r>
              <a:rPr lang="en-US" dirty="0">
                <a:solidFill>
                  <a:schemeClr val="tx1"/>
                </a:solidFill>
              </a:rPr>
              <a:t> </a:t>
            </a:r>
            <a:r>
              <a:rPr lang="en-US" dirty="0" err="1">
                <a:solidFill>
                  <a:schemeClr val="tx1"/>
                </a:solidFill>
              </a:rPr>
              <a:t>een</a:t>
            </a:r>
            <a:r>
              <a:rPr lang="en-US" dirty="0">
                <a:solidFill>
                  <a:schemeClr val="tx1"/>
                </a:solidFill>
              </a:rPr>
              <a:t> </a:t>
            </a:r>
            <a:r>
              <a:rPr lang="en-US" dirty="0" err="1">
                <a:solidFill>
                  <a:schemeClr val="tx1"/>
                </a:solidFill>
              </a:rPr>
              <a:t>planbord</a:t>
            </a:r>
            <a:r>
              <a:rPr lang="en-US" dirty="0">
                <a:solidFill>
                  <a:schemeClr val="tx1"/>
                </a:solidFill>
              </a:rPr>
              <a:t> met </a:t>
            </a:r>
            <a:r>
              <a:rPr lang="en-US" dirty="0" err="1">
                <a:solidFill>
                  <a:schemeClr val="tx1"/>
                </a:solidFill>
              </a:rPr>
              <a:t>daarop</a:t>
            </a:r>
            <a:r>
              <a:rPr lang="en-US" dirty="0">
                <a:solidFill>
                  <a:schemeClr val="tx1"/>
                </a:solidFill>
              </a:rPr>
              <a:t> alle </a:t>
            </a:r>
            <a:r>
              <a:rPr lang="en-US" dirty="0" err="1">
                <a:solidFill>
                  <a:schemeClr val="tx1"/>
                </a:solidFill>
              </a:rPr>
              <a:t>mensen</a:t>
            </a:r>
            <a:r>
              <a:rPr lang="en-US" dirty="0">
                <a:solidFill>
                  <a:schemeClr val="tx1"/>
                </a:solidFill>
              </a:rPr>
              <a:t> die mee </a:t>
            </a:r>
            <a:r>
              <a:rPr lang="en-US" dirty="0" err="1">
                <a:solidFill>
                  <a:schemeClr val="tx1"/>
                </a:solidFill>
              </a:rPr>
              <a:t>doen</a:t>
            </a:r>
            <a:r>
              <a:rPr lang="en-US" dirty="0">
                <a:solidFill>
                  <a:schemeClr val="tx1"/>
                </a:solidFill>
              </a:rPr>
              <a:t> om </a:t>
            </a:r>
            <a:r>
              <a:rPr lang="en-US" dirty="0" err="1">
                <a:solidFill>
                  <a:schemeClr val="tx1"/>
                </a:solidFill>
              </a:rPr>
              <a:t>vragen</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beantwoorden</a:t>
            </a:r>
            <a:r>
              <a:rPr lang="en-US" dirty="0">
                <a:solidFill>
                  <a:schemeClr val="tx1"/>
                </a:solidFill>
              </a:rPr>
              <a:t> en hoe lang het </a:t>
            </a:r>
            <a:r>
              <a:rPr lang="en-US" dirty="0" err="1">
                <a:solidFill>
                  <a:schemeClr val="tx1"/>
                </a:solidFill>
              </a:rPr>
              <a:t>geleden</a:t>
            </a:r>
            <a:r>
              <a:rPr lang="en-US" dirty="0">
                <a:solidFill>
                  <a:schemeClr val="tx1"/>
                </a:solidFill>
              </a:rPr>
              <a:t> is </a:t>
            </a:r>
            <a:r>
              <a:rPr lang="en-US" dirty="0" err="1">
                <a:solidFill>
                  <a:schemeClr val="tx1"/>
                </a:solidFill>
              </a:rPr>
              <a:t>dat</a:t>
            </a:r>
            <a:r>
              <a:rPr lang="en-US" dirty="0">
                <a:solidFill>
                  <a:schemeClr val="tx1"/>
                </a:solidFill>
              </a:rPr>
              <a:t> </a:t>
            </a:r>
            <a:r>
              <a:rPr lang="en-US" dirty="0" err="1">
                <a:solidFill>
                  <a:schemeClr val="tx1"/>
                </a:solidFill>
              </a:rPr>
              <a:t>ze</a:t>
            </a:r>
            <a:r>
              <a:rPr lang="en-US" dirty="0">
                <a:solidFill>
                  <a:schemeClr val="tx1"/>
                </a:solidFill>
              </a:rPr>
              <a:t> </a:t>
            </a:r>
            <a:r>
              <a:rPr lang="en-US" dirty="0" err="1">
                <a:solidFill>
                  <a:schemeClr val="tx1"/>
                </a:solidFill>
              </a:rPr>
              <a:t>een</a:t>
            </a:r>
            <a:r>
              <a:rPr lang="en-US" dirty="0">
                <a:solidFill>
                  <a:schemeClr val="tx1"/>
                </a:solidFill>
              </a:rPr>
              <a:t> </a:t>
            </a:r>
            <a:r>
              <a:rPr lang="en-US" dirty="0" err="1">
                <a:solidFill>
                  <a:schemeClr val="tx1"/>
                </a:solidFill>
              </a:rPr>
              <a:t>vraag</a:t>
            </a:r>
            <a:r>
              <a:rPr lang="en-US" dirty="0">
                <a:solidFill>
                  <a:schemeClr val="tx1"/>
                </a:solidFill>
              </a:rPr>
              <a:t> </a:t>
            </a:r>
            <a:r>
              <a:rPr lang="en-US" dirty="0" err="1">
                <a:solidFill>
                  <a:schemeClr val="tx1"/>
                </a:solidFill>
              </a:rPr>
              <a:t>beantwoord</a:t>
            </a:r>
            <a:r>
              <a:rPr lang="en-US" dirty="0">
                <a:solidFill>
                  <a:schemeClr val="tx1"/>
                </a:solidFill>
              </a:rPr>
              <a:t> </a:t>
            </a:r>
            <a:r>
              <a:rPr lang="en-US" dirty="0" err="1">
                <a:solidFill>
                  <a:schemeClr val="tx1"/>
                </a:solidFill>
              </a:rPr>
              <a:t>hebben</a:t>
            </a:r>
            <a:r>
              <a:rPr lang="en-US" dirty="0">
                <a:solidFill>
                  <a:schemeClr val="tx1"/>
                </a:solidFill>
              </a:rPr>
              <a:t>. </a:t>
            </a:r>
            <a:r>
              <a:rPr lang="en-US" dirty="0" err="1">
                <a:solidFill>
                  <a:schemeClr val="tx1"/>
                </a:solidFill>
              </a:rPr>
              <a:t>Aangevuld</a:t>
            </a:r>
            <a:r>
              <a:rPr lang="en-US" dirty="0">
                <a:solidFill>
                  <a:schemeClr val="tx1"/>
                </a:solidFill>
              </a:rPr>
              <a:t> met extra </a:t>
            </a:r>
            <a:r>
              <a:rPr lang="en-US" dirty="0" err="1">
                <a:solidFill>
                  <a:schemeClr val="tx1"/>
                </a:solidFill>
              </a:rPr>
              <a:t>informatie</a:t>
            </a:r>
            <a:r>
              <a:rPr lang="en-US" dirty="0">
                <a:solidFill>
                  <a:schemeClr val="tx1"/>
                </a:solidFill>
              </a:rPr>
              <a:t> </a:t>
            </a:r>
            <a:r>
              <a:rPr lang="en-US" dirty="0" err="1">
                <a:solidFill>
                  <a:schemeClr val="tx1"/>
                </a:solidFill>
              </a:rPr>
              <a:t>als</a:t>
            </a:r>
            <a:r>
              <a:rPr lang="en-US" dirty="0">
                <a:solidFill>
                  <a:schemeClr val="tx1"/>
                </a:solidFill>
              </a:rPr>
              <a:t> </a:t>
            </a:r>
            <a:r>
              <a:rPr lang="en-US" dirty="0" err="1">
                <a:solidFill>
                  <a:schemeClr val="tx1"/>
                </a:solidFill>
              </a:rPr>
              <a:t>leeftijd</a:t>
            </a:r>
            <a:r>
              <a:rPr lang="en-US" dirty="0">
                <a:solidFill>
                  <a:schemeClr val="tx1"/>
                </a:solidFill>
              </a:rPr>
              <a:t>, </a:t>
            </a:r>
            <a:r>
              <a:rPr lang="en-US" dirty="0" err="1">
                <a:solidFill>
                  <a:schemeClr val="tx1"/>
                </a:solidFill>
              </a:rPr>
              <a:t>locatie</a:t>
            </a:r>
            <a:r>
              <a:rPr lang="en-US" dirty="0">
                <a:solidFill>
                  <a:schemeClr val="tx1"/>
                </a:solidFill>
              </a:rPr>
              <a:t> en </a:t>
            </a:r>
            <a:r>
              <a:rPr lang="en-US" dirty="0" err="1">
                <a:solidFill>
                  <a:schemeClr val="tx1"/>
                </a:solidFill>
              </a:rPr>
              <a:t>achtergrond</a:t>
            </a:r>
            <a:r>
              <a:rPr lang="en-US" dirty="0">
                <a:solidFill>
                  <a:schemeClr val="tx1"/>
                </a:solidFill>
              </a:rPr>
              <a:t>.</a:t>
            </a:r>
          </a:p>
          <a:p>
            <a:pPr marL="171450">
              <a:buFont typeface="Arial" panose="020B0604020202020204" pitchFamily="34" charset="0"/>
              <a:buChar char="•"/>
            </a:pPr>
            <a:endParaRPr lang="en-US" dirty="0">
              <a:solidFill>
                <a:schemeClr val="tx1"/>
              </a:solidFill>
            </a:endParaRPr>
          </a:p>
        </p:txBody>
      </p:sp>
      <p:pic>
        <p:nvPicPr>
          <p:cNvPr id="4" name="Afbeelding 3">
            <a:extLst>
              <a:ext uri="{FF2B5EF4-FFF2-40B4-BE49-F238E27FC236}">
                <a16:creationId xmlns:a16="http://schemas.microsoft.com/office/drawing/2014/main" id="{D625DE83-55B3-4EFF-BF00-6500AF8519CC}"/>
              </a:ext>
            </a:extLst>
          </p:cNvPr>
          <p:cNvPicPr>
            <a:picLocks noChangeAspect="1"/>
          </p:cNvPicPr>
          <p:nvPr/>
        </p:nvPicPr>
        <p:blipFill>
          <a:blip r:embed="rId4"/>
          <a:stretch>
            <a:fillRect/>
          </a:stretch>
        </p:blipFill>
        <p:spPr>
          <a:xfrm>
            <a:off x="8050787" y="2428011"/>
            <a:ext cx="3656581" cy="2001977"/>
          </a:xfrm>
          <a:prstGeom prst="rect">
            <a:avLst/>
          </a:prstGeom>
        </p:spPr>
      </p:pic>
    </p:spTree>
    <p:extLst>
      <p:ext uri="{BB962C8B-B14F-4D97-AF65-F5344CB8AC3E}">
        <p14:creationId xmlns:p14="http://schemas.microsoft.com/office/powerpoint/2010/main" val="237642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el 1">
            <a:extLst>
              <a:ext uri="{FF2B5EF4-FFF2-40B4-BE49-F238E27FC236}">
                <a16:creationId xmlns:a16="http://schemas.microsoft.com/office/drawing/2014/main" id="{97A44EE3-64EB-4256-A5F7-CC51178781D0}"/>
              </a:ext>
            </a:extLst>
          </p:cNvPr>
          <p:cNvSpPr>
            <a:spLocks noGrp="1"/>
          </p:cNvSpPr>
          <p:nvPr>
            <p:ph type="title"/>
          </p:nvPr>
        </p:nvSpPr>
        <p:spPr>
          <a:xfrm>
            <a:off x="8339328" y="457200"/>
            <a:ext cx="3090672" cy="1197864"/>
          </a:xfrm>
        </p:spPr>
        <p:txBody>
          <a:bodyPr vert="horz" lIns="91440" tIns="45720" rIns="91440" bIns="45720" rtlCol="0" anchor="b">
            <a:normAutofit/>
          </a:bodyPr>
          <a:lstStyle/>
          <a:p>
            <a:r>
              <a:rPr lang="en-US" sz="1900">
                <a:solidFill>
                  <a:schemeClr val="accent1"/>
                </a:solidFill>
              </a:rPr>
              <a:t>Nieuwe vraag</a:t>
            </a:r>
          </a:p>
        </p:txBody>
      </p:sp>
      <p:pic>
        <p:nvPicPr>
          <p:cNvPr id="4" name="Afbeelding 3">
            <a:extLst>
              <a:ext uri="{FF2B5EF4-FFF2-40B4-BE49-F238E27FC236}">
                <a16:creationId xmlns:a16="http://schemas.microsoft.com/office/drawing/2014/main" id="{E0194624-1043-4189-84C2-8FD6045621A4}"/>
              </a:ext>
            </a:extLst>
          </p:cNvPr>
          <p:cNvPicPr>
            <a:picLocks noChangeAspect="1"/>
          </p:cNvPicPr>
          <p:nvPr/>
        </p:nvPicPr>
        <p:blipFill>
          <a:blip r:embed="rId2"/>
          <a:stretch>
            <a:fillRect/>
          </a:stretch>
        </p:blipFill>
        <p:spPr>
          <a:xfrm>
            <a:off x="926927" y="770258"/>
            <a:ext cx="5978273" cy="5006802"/>
          </a:xfrm>
          <a:prstGeom prst="rect">
            <a:avLst/>
          </a:prstGeom>
        </p:spPr>
      </p:pic>
      <p:sp>
        <p:nvSpPr>
          <p:cNvPr id="3" name="Tijdelijke aanduiding voor inhoud 2">
            <a:extLst>
              <a:ext uri="{FF2B5EF4-FFF2-40B4-BE49-F238E27FC236}">
                <a16:creationId xmlns:a16="http://schemas.microsoft.com/office/drawing/2014/main" id="{67E30D82-13CB-4656-A495-6BE2C107D396}"/>
              </a:ext>
            </a:extLst>
          </p:cNvPr>
          <p:cNvSpPr>
            <a:spLocks noGrp="1"/>
          </p:cNvSpPr>
          <p:nvPr>
            <p:ph sz="quarter" idx="10"/>
          </p:nvPr>
        </p:nvSpPr>
        <p:spPr>
          <a:xfrm>
            <a:off x="8339328" y="1655065"/>
            <a:ext cx="3090672" cy="4224528"/>
          </a:xfrm>
        </p:spPr>
        <p:txBody>
          <a:bodyPr vert="horz" lIns="91440" tIns="45720" rIns="91440" bIns="45720" rtlCol="0">
            <a:normAutofit/>
          </a:bodyPr>
          <a:lstStyle/>
          <a:p>
            <a:r>
              <a:rPr lang="en-US" sz="1600" dirty="0">
                <a:solidFill>
                  <a:schemeClr val="bg1"/>
                </a:solidFill>
              </a:rPr>
              <a:t>De </a:t>
            </a:r>
            <a:r>
              <a:rPr lang="en-US" sz="1600" dirty="0" err="1">
                <a:solidFill>
                  <a:schemeClr val="bg1"/>
                </a:solidFill>
              </a:rPr>
              <a:t>bezoeker</a:t>
            </a:r>
            <a:r>
              <a:rPr lang="en-US" sz="1600" dirty="0">
                <a:solidFill>
                  <a:schemeClr val="bg1"/>
                </a:solidFill>
              </a:rPr>
              <a:t> </a:t>
            </a:r>
            <a:r>
              <a:rPr lang="en-US" sz="1600" dirty="0" err="1">
                <a:solidFill>
                  <a:schemeClr val="bg1"/>
                </a:solidFill>
              </a:rPr>
              <a:t>komt</a:t>
            </a:r>
            <a:r>
              <a:rPr lang="en-US" sz="1600" dirty="0">
                <a:solidFill>
                  <a:schemeClr val="bg1"/>
                </a:solidFill>
              </a:rPr>
              <a:t> op https://www.vraagaanGod.nl en </a:t>
            </a:r>
            <a:r>
              <a:rPr lang="en-US" sz="1600" dirty="0" err="1">
                <a:solidFill>
                  <a:schemeClr val="bg1"/>
                </a:solidFill>
              </a:rPr>
              <a:t>stelt</a:t>
            </a:r>
            <a:r>
              <a:rPr lang="en-US" sz="1600" dirty="0">
                <a:solidFill>
                  <a:schemeClr val="bg1"/>
                </a:solidFill>
              </a:rPr>
              <a:t> </a:t>
            </a:r>
            <a:r>
              <a:rPr lang="en-US" sz="1600" dirty="0" err="1">
                <a:solidFill>
                  <a:schemeClr val="bg1"/>
                </a:solidFill>
              </a:rPr>
              <a:t>daar</a:t>
            </a:r>
            <a:r>
              <a:rPr lang="en-US" sz="1600" dirty="0">
                <a:solidFill>
                  <a:schemeClr val="bg1"/>
                </a:solidFill>
              </a:rPr>
              <a:t> </a:t>
            </a:r>
            <a:r>
              <a:rPr lang="en-US" sz="1600" dirty="0" err="1">
                <a:solidFill>
                  <a:schemeClr val="bg1"/>
                </a:solidFill>
              </a:rPr>
              <a:t>een</a:t>
            </a:r>
            <a:r>
              <a:rPr lang="en-US" sz="1600" dirty="0">
                <a:solidFill>
                  <a:schemeClr val="bg1"/>
                </a:solidFill>
              </a:rPr>
              <a:t> </a:t>
            </a:r>
            <a:r>
              <a:rPr lang="en-US" sz="1600" dirty="0" err="1">
                <a:solidFill>
                  <a:schemeClr val="bg1"/>
                </a:solidFill>
              </a:rPr>
              <a:t>vraag</a:t>
            </a:r>
            <a:r>
              <a:rPr lang="en-US" sz="1600" dirty="0">
                <a:solidFill>
                  <a:schemeClr val="bg1"/>
                </a:solidFill>
              </a:rPr>
              <a:t>.</a:t>
            </a:r>
          </a:p>
          <a:p>
            <a:r>
              <a:rPr lang="en-US" sz="1600" dirty="0">
                <a:solidFill>
                  <a:schemeClr val="bg1"/>
                </a:solidFill>
              </a:rPr>
              <a:t>Het </a:t>
            </a:r>
            <a:r>
              <a:rPr lang="en-US" sz="1600" dirty="0" err="1">
                <a:solidFill>
                  <a:schemeClr val="bg1"/>
                </a:solidFill>
              </a:rPr>
              <a:t>doel</a:t>
            </a:r>
            <a:r>
              <a:rPr lang="en-US" sz="1600" dirty="0">
                <a:solidFill>
                  <a:schemeClr val="bg1"/>
                </a:solidFill>
              </a:rPr>
              <a:t> van de website is </a:t>
            </a:r>
            <a:r>
              <a:rPr lang="en-US" sz="1600" dirty="0" err="1">
                <a:solidFill>
                  <a:schemeClr val="bg1"/>
                </a:solidFill>
              </a:rPr>
              <a:t>niet</a:t>
            </a:r>
            <a:r>
              <a:rPr lang="en-US" sz="1600" dirty="0">
                <a:solidFill>
                  <a:schemeClr val="bg1"/>
                </a:solidFill>
              </a:rPr>
              <a:t> online, </a:t>
            </a:r>
            <a:r>
              <a:rPr lang="en-US" sz="1600" dirty="0" err="1">
                <a:solidFill>
                  <a:schemeClr val="bg1"/>
                </a:solidFill>
              </a:rPr>
              <a:t>anoniem</a:t>
            </a:r>
            <a:r>
              <a:rPr lang="en-US" sz="1600" dirty="0">
                <a:solidFill>
                  <a:schemeClr val="bg1"/>
                </a:solidFill>
              </a:rPr>
              <a:t> </a:t>
            </a:r>
            <a:r>
              <a:rPr lang="en-US" sz="1600" dirty="0" err="1">
                <a:solidFill>
                  <a:schemeClr val="bg1"/>
                </a:solidFill>
              </a:rPr>
              <a:t>antwoord</a:t>
            </a:r>
            <a:r>
              <a:rPr lang="en-US" sz="1600" dirty="0">
                <a:solidFill>
                  <a:schemeClr val="bg1"/>
                </a:solidFill>
              </a:rPr>
              <a:t> </a:t>
            </a:r>
            <a:r>
              <a:rPr lang="en-US" sz="1600" dirty="0" err="1">
                <a:solidFill>
                  <a:schemeClr val="bg1"/>
                </a:solidFill>
              </a:rPr>
              <a:t>te</a:t>
            </a:r>
            <a:r>
              <a:rPr lang="en-US" sz="1600" dirty="0">
                <a:solidFill>
                  <a:schemeClr val="bg1"/>
                </a:solidFill>
              </a:rPr>
              <a:t> </a:t>
            </a:r>
            <a:r>
              <a:rPr lang="en-US" sz="1600" dirty="0" err="1">
                <a:solidFill>
                  <a:schemeClr val="bg1"/>
                </a:solidFill>
              </a:rPr>
              <a:t>geven</a:t>
            </a:r>
            <a:r>
              <a:rPr lang="en-US" sz="1600" dirty="0">
                <a:solidFill>
                  <a:schemeClr val="bg1"/>
                </a:solidFill>
              </a:rPr>
              <a:t> op </a:t>
            </a:r>
            <a:r>
              <a:rPr lang="en-US" sz="1600" dirty="0" err="1">
                <a:solidFill>
                  <a:schemeClr val="bg1"/>
                </a:solidFill>
              </a:rPr>
              <a:t>vragen</a:t>
            </a:r>
            <a:r>
              <a:rPr lang="en-US" sz="1600" dirty="0">
                <a:solidFill>
                  <a:schemeClr val="bg1"/>
                </a:solidFill>
              </a:rPr>
              <a:t>, </a:t>
            </a:r>
            <a:r>
              <a:rPr lang="en-US" sz="1600" i="1" u="sng" dirty="0">
                <a:solidFill>
                  <a:schemeClr val="bg1"/>
                </a:solidFill>
              </a:rPr>
              <a:t>maar in contact </a:t>
            </a:r>
            <a:r>
              <a:rPr lang="en-US" sz="1600" i="1" u="sng" dirty="0" err="1">
                <a:solidFill>
                  <a:schemeClr val="bg1"/>
                </a:solidFill>
              </a:rPr>
              <a:t>te</a:t>
            </a:r>
            <a:r>
              <a:rPr lang="en-US" sz="1600" i="1" u="sng" dirty="0">
                <a:solidFill>
                  <a:schemeClr val="bg1"/>
                </a:solidFill>
              </a:rPr>
              <a:t> </a:t>
            </a:r>
            <a:r>
              <a:rPr lang="en-US" sz="1600" i="1" u="sng" dirty="0" err="1">
                <a:solidFill>
                  <a:schemeClr val="bg1"/>
                </a:solidFill>
              </a:rPr>
              <a:t>komen</a:t>
            </a:r>
            <a:r>
              <a:rPr lang="en-US" sz="1600" i="1" u="sng" dirty="0">
                <a:solidFill>
                  <a:schemeClr val="bg1"/>
                </a:solidFill>
              </a:rPr>
              <a:t> met de </a:t>
            </a:r>
            <a:r>
              <a:rPr lang="en-US" sz="1600" i="1" u="sng" dirty="0" err="1">
                <a:solidFill>
                  <a:schemeClr val="bg1"/>
                </a:solidFill>
              </a:rPr>
              <a:t>vraagsteller</a:t>
            </a:r>
            <a:r>
              <a:rPr lang="en-US" sz="1600" dirty="0">
                <a:solidFill>
                  <a:schemeClr val="bg1"/>
                </a:solidFill>
              </a:rPr>
              <a:t>.</a:t>
            </a:r>
          </a:p>
          <a:p>
            <a:r>
              <a:rPr lang="en-US" sz="1600" dirty="0">
                <a:solidFill>
                  <a:schemeClr val="bg1"/>
                </a:solidFill>
              </a:rPr>
              <a:t>Contact is </a:t>
            </a:r>
            <a:r>
              <a:rPr lang="en-US" sz="1600" dirty="0" err="1">
                <a:solidFill>
                  <a:schemeClr val="bg1"/>
                </a:solidFill>
              </a:rPr>
              <a:t>altijd</a:t>
            </a:r>
            <a:r>
              <a:rPr lang="en-US" sz="1600" dirty="0">
                <a:solidFill>
                  <a:schemeClr val="bg1"/>
                </a:solidFill>
              </a:rPr>
              <a:t> </a:t>
            </a:r>
            <a:r>
              <a:rPr lang="en-US" sz="1600" dirty="0" err="1">
                <a:solidFill>
                  <a:schemeClr val="bg1"/>
                </a:solidFill>
              </a:rPr>
              <a:t>goed</a:t>
            </a:r>
            <a:r>
              <a:rPr lang="en-US" sz="1600" dirty="0">
                <a:solidFill>
                  <a:schemeClr val="bg1"/>
                </a:solidFill>
              </a:rPr>
              <a:t>! (</a:t>
            </a:r>
            <a:r>
              <a:rPr lang="en-US" sz="1600" dirty="0" err="1">
                <a:solidFill>
                  <a:schemeClr val="bg1"/>
                </a:solidFill>
              </a:rPr>
              <a:t>bij</a:t>
            </a:r>
            <a:r>
              <a:rPr lang="en-US" sz="1600" dirty="0">
                <a:solidFill>
                  <a:schemeClr val="bg1"/>
                </a:solidFill>
              </a:rPr>
              <a:t> </a:t>
            </a:r>
            <a:r>
              <a:rPr lang="en-US" sz="1600" dirty="0" err="1">
                <a:solidFill>
                  <a:schemeClr val="bg1"/>
                </a:solidFill>
              </a:rPr>
              <a:t>serieuze</a:t>
            </a:r>
            <a:r>
              <a:rPr lang="en-US" sz="1600" dirty="0">
                <a:solidFill>
                  <a:schemeClr val="bg1"/>
                </a:solidFill>
              </a:rPr>
              <a:t> en </a:t>
            </a:r>
            <a:r>
              <a:rPr lang="en-US" sz="1600" dirty="0" err="1">
                <a:solidFill>
                  <a:schemeClr val="bg1"/>
                </a:solidFill>
              </a:rPr>
              <a:t>niet</a:t>
            </a:r>
            <a:r>
              <a:rPr lang="en-US" sz="1600" dirty="0">
                <a:solidFill>
                  <a:schemeClr val="bg1"/>
                </a:solidFill>
              </a:rPr>
              <a:t> </a:t>
            </a:r>
            <a:r>
              <a:rPr lang="en-US" sz="1600" dirty="0" err="1">
                <a:solidFill>
                  <a:schemeClr val="bg1"/>
                </a:solidFill>
              </a:rPr>
              <a:t>serieuze</a:t>
            </a:r>
            <a:r>
              <a:rPr lang="en-US" sz="1600" dirty="0">
                <a:solidFill>
                  <a:schemeClr val="bg1"/>
                </a:solidFill>
              </a:rPr>
              <a:t> </a:t>
            </a:r>
            <a:r>
              <a:rPr lang="en-US" sz="1600" dirty="0" err="1">
                <a:solidFill>
                  <a:schemeClr val="bg1"/>
                </a:solidFill>
              </a:rPr>
              <a:t>vragen</a:t>
            </a:r>
            <a:r>
              <a:rPr lang="en-US" sz="1600" dirty="0">
                <a:solidFill>
                  <a:schemeClr val="bg1"/>
                </a:solidFill>
              </a:rPr>
              <a:t>)</a:t>
            </a:r>
          </a:p>
        </p:txBody>
      </p:sp>
    </p:spTree>
    <p:extLst>
      <p:ext uri="{BB962C8B-B14F-4D97-AF65-F5344CB8AC3E}">
        <p14:creationId xmlns:p14="http://schemas.microsoft.com/office/powerpoint/2010/main" val="257250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D1EB7-79B0-4B3B-9F61-31348FE806AE}"/>
              </a:ext>
            </a:extLst>
          </p:cNvPr>
          <p:cNvSpPr>
            <a:spLocks noGrp="1"/>
          </p:cNvSpPr>
          <p:nvPr>
            <p:ph type="title"/>
          </p:nvPr>
        </p:nvSpPr>
        <p:spPr/>
        <p:txBody>
          <a:bodyPr/>
          <a:lstStyle/>
          <a:p>
            <a:r>
              <a:rPr lang="nl-NL" dirty="0"/>
              <a:t>Zoon van 15</a:t>
            </a:r>
          </a:p>
        </p:txBody>
      </p:sp>
      <p:sp>
        <p:nvSpPr>
          <p:cNvPr id="3" name="Tijdelijke aanduiding voor inhoud 2">
            <a:extLst>
              <a:ext uri="{FF2B5EF4-FFF2-40B4-BE49-F238E27FC236}">
                <a16:creationId xmlns:a16="http://schemas.microsoft.com/office/drawing/2014/main" id="{B5A77AC0-CEE9-4B57-BAD5-67680D59B015}"/>
              </a:ext>
            </a:extLst>
          </p:cNvPr>
          <p:cNvSpPr>
            <a:spLocks noGrp="1"/>
          </p:cNvSpPr>
          <p:nvPr>
            <p:ph sz="quarter" idx="10"/>
          </p:nvPr>
        </p:nvSpPr>
        <p:spPr>
          <a:xfrm>
            <a:off x="539495" y="1435608"/>
            <a:ext cx="9437017" cy="3948434"/>
          </a:xfrm>
        </p:spPr>
        <p:txBody>
          <a:bodyPr/>
          <a:lstStyle/>
          <a:p>
            <a:r>
              <a:rPr lang="nl-NL" sz="1800" dirty="0">
                <a:solidFill>
                  <a:srgbClr val="000000"/>
                </a:solidFill>
                <a:effectLst/>
                <a:latin typeface="Arial" panose="020B0604020202020204" pitchFamily="34" charset="0"/>
                <a:ea typeface="Calibri" panose="020F0502020204030204" pitchFamily="34" charset="0"/>
              </a:rPr>
              <a:t>Plaats: </a:t>
            </a:r>
            <a:r>
              <a:rPr lang="nl-NL" sz="1800" dirty="0">
                <a:solidFill>
                  <a:srgbClr val="D24726"/>
                </a:solidFill>
                <a:effectLst/>
                <a:latin typeface="Arial" panose="020B0604020202020204" pitchFamily="34" charset="0"/>
                <a:ea typeface="Calibri" panose="020F0502020204030204" pitchFamily="34" charset="0"/>
              </a:rPr>
              <a:t>Nijmegen</a:t>
            </a:r>
            <a:br>
              <a:rPr lang="nl-NL" sz="1800" dirty="0">
                <a:solidFill>
                  <a:srgbClr val="000000"/>
                </a:solidFill>
                <a:effectLst/>
                <a:latin typeface="Arial" panose="020B0604020202020204" pitchFamily="34" charset="0"/>
                <a:ea typeface="Calibri" panose="020F0502020204030204" pitchFamily="34" charset="0"/>
              </a:rPr>
            </a:br>
            <a:r>
              <a:rPr lang="nl-NL" sz="1800" dirty="0">
                <a:solidFill>
                  <a:srgbClr val="000000"/>
                </a:solidFill>
                <a:effectLst/>
                <a:latin typeface="Arial" panose="020B0604020202020204" pitchFamily="34" charset="0"/>
                <a:ea typeface="Calibri" panose="020F0502020204030204" pitchFamily="34" charset="0"/>
              </a:rPr>
              <a:t>Regio: Gelderland</a:t>
            </a:r>
            <a:br>
              <a:rPr lang="nl-NL" sz="1800" dirty="0">
                <a:solidFill>
                  <a:srgbClr val="000000"/>
                </a:solidFill>
                <a:effectLst/>
                <a:latin typeface="Arial" panose="020B0604020202020204" pitchFamily="34" charset="0"/>
                <a:ea typeface="Calibri" panose="020F0502020204030204" pitchFamily="34" charset="0"/>
              </a:rPr>
            </a:br>
            <a:r>
              <a:rPr lang="nl-NL" sz="1800" dirty="0">
                <a:solidFill>
                  <a:srgbClr val="000000"/>
                </a:solidFill>
                <a:effectLst/>
                <a:latin typeface="Arial" panose="020B0604020202020204" pitchFamily="34" charset="0"/>
                <a:ea typeface="Calibri" panose="020F0502020204030204" pitchFamily="34" charset="0"/>
              </a:rPr>
              <a:t>Land: NL</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Arial" panose="020B0604020202020204" pitchFamily="34" charset="0"/>
                <a:ea typeface="Calibri" panose="020F0502020204030204" pitchFamily="34" charset="0"/>
              </a:rPr>
              <a:t>Mijn zoon van 15 heeft een vraag over God. Hij zou daar graag met iemand over bellen. Lieve God, weet u een telefoonnummer?</a:t>
            </a:r>
            <a:endParaRPr lang="nl-NL" sz="18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3360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5CFFE-41AA-49DB-867A-AA49DC2EBDDE}"/>
              </a:ext>
            </a:extLst>
          </p:cNvPr>
          <p:cNvSpPr>
            <a:spLocks noGrp="1"/>
          </p:cNvSpPr>
          <p:nvPr>
            <p:ph type="title"/>
          </p:nvPr>
        </p:nvSpPr>
        <p:spPr/>
        <p:txBody>
          <a:bodyPr/>
          <a:lstStyle/>
          <a:p>
            <a:r>
              <a:rPr lang="nl-NL" dirty="0"/>
              <a:t>1</a:t>
            </a:r>
            <a:r>
              <a:rPr lang="nl-NL" baseline="30000" dirty="0"/>
              <a:t>e</a:t>
            </a:r>
            <a:r>
              <a:rPr lang="nl-NL" dirty="0"/>
              <a:t> antwoord</a:t>
            </a:r>
          </a:p>
        </p:txBody>
      </p:sp>
      <p:sp>
        <p:nvSpPr>
          <p:cNvPr id="3" name="Tijdelijke aanduiding voor inhoud 2">
            <a:extLst>
              <a:ext uri="{FF2B5EF4-FFF2-40B4-BE49-F238E27FC236}">
                <a16:creationId xmlns:a16="http://schemas.microsoft.com/office/drawing/2014/main" id="{70F9488A-3637-49EB-8E4B-AEE0D99C44F4}"/>
              </a:ext>
            </a:extLst>
          </p:cNvPr>
          <p:cNvSpPr>
            <a:spLocks noGrp="1"/>
          </p:cNvSpPr>
          <p:nvPr>
            <p:ph sz="quarter" idx="10"/>
          </p:nvPr>
        </p:nvSpPr>
        <p:spPr>
          <a:xfrm>
            <a:off x="539496" y="1435608"/>
            <a:ext cx="10904152" cy="3977640"/>
          </a:xfrm>
        </p:spPr>
        <p:txBody>
          <a:bodyPr>
            <a:normAutofit fontScale="92500"/>
          </a:bodyPr>
          <a:lstStyle/>
          <a:p>
            <a:pPr marL="0" indent="0">
              <a:buNone/>
            </a:pPr>
            <a:r>
              <a:rPr lang="nl-NL" sz="1600" dirty="0"/>
              <a:t>Beste Lonneke,</a:t>
            </a:r>
          </a:p>
          <a:p>
            <a:pPr marL="0" indent="0">
              <a:buNone/>
            </a:pPr>
            <a:endParaRPr lang="nl-NL" sz="1600" dirty="0"/>
          </a:p>
          <a:p>
            <a:pPr marL="0" indent="0">
              <a:buNone/>
            </a:pPr>
            <a:r>
              <a:rPr lang="nl-NL" sz="1600" i="1" dirty="0">
                <a:solidFill>
                  <a:srgbClr val="D24726"/>
                </a:solidFill>
              </a:rPr>
              <a:t>Hartelijk dank voor je vraag! Voordat ik verder ga, wil ik toch even benadrukken dat dit antwoord wordt geschreven door een gewoon mens. Ik ben God niet en wil ook zeker niet voor God spelen, maar kan wel proberen een antwoord op je vraag te formuleren aan de hand van de Bijbel, Gods woord. Dus laten we dat dan maar doen!</a:t>
            </a:r>
          </a:p>
          <a:p>
            <a:pPr marL="0" indent="0">
              <a:buNone/>
            </a:pPr>
            <a:r>
              <a:rPr lang="nl-NL" sz="1600" dirty="0"/>
              <a:t>Ik ben heel benieuwd naar die vraag!! Zullen we via zoom een belafspraak doen? Overdag ben ik aan het werk, vinden jullie een avond oké?</a:t>
            </a:r>
          </a:p>
          <a:p>
            <a:pPr marL="0" indent="0">
              <a:buNone/>
            </a:pPr>
            <a:endParaRPr lang="nl-NL" sz="1600" dirty="0"/>
          </a:p>
          <a:p>
            <a:pPr marL="0" indent="0">
              <a:buNone/>
            </a:pPr>
            <a:r>
              <a:rPr lang="nl-NL" sz="1600" dirty="0"/>
              <a:t>Met vriendelijke groet,</a:t>
            </a:r>
          </a:p>
          <a:p>
            <a:pPr marL="0" indent="0">
              <a:buNone/>
            </a:pPr>
            <a:r>
              <a:rPr lang="nl-NL" sz="1600" dirty="0">
                <a:solidFill>
                  <a:srgbClr val="D24726"/>
                </a:solidFill>
              </a:rPr>
              <a:t>Bob</a:t>
            </a:r>
          </a:p>
          <a:p>
            <a:pPr marL="0" indent="0">
              <a:buNone/>
            </a:pPr>
            <a:r>
              <a:rPr lang="nl-NL" sz="1600" dirty="0"/>
              <a:t>Vraag aan God</a:t>
            </a:r>
          </a:p>
          <a:p>
            <a:pPr marL="0" indent="0">
              <a:buNone/>
            </a:pPr>
            <a:r>
              <a:rPr lang="nl-NL" sz="1600" dirty="0"/>
              <a:t>________________________________________</a:t>
            </a:r>
          </a:p>
          <a:p>
            <a:pPr marL="0" indent="0">
              <a:buNone/>
            </a:pPr>
            <a:r>
              <a:rPr lang="nl-NL" sz="1600" dirty="0">
                <a:solidFill>
                  <a:srgbClr val="D24726"/>
                </a:solidFill>
              </a:rPr>
              <a:t>Ps. Heb je nog veel meer vragen over God? Kijk ook eens op onze website: http://www.cursusopzoeknaargod.nl</a:t>
            </a:r>
          </a:p>
          <a:p>
            <a:pPr marL="0" indent="0">
              <a:buNone/>
            </a:pPr>
            <a:endParaRPr lang="nl-NL" sz="1600" dirty="0"/>
          </a:p>
        </p:txBody>
      </p:sp>
    </p:spTree>
    <p:extLst>
      <p:ext uri="{BB962C8B-B14F-4D97-AF65-F5344CB8AC3E}">
        <p14:creationId xmlns:p14="http://schemas.microsoft.com/office/powerpoint/2010/main" val="308131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6475E-FE75-424F-BAA6-458758E68397}"/>
              </a:ext>
            </a:extLst>
          </p:cNvPr>
          <p:cNvSpPr>
            <a:spLocks noGrp="1"/>
          </p:cNvSpPr>
          <p:nvPr>
            <p:ph type="title"/>
          </p:nvPr>
        </p:nvSpPr>
        <p:spPr/>
        <p:txBody>
          <a:bodyPr/>
          <a:lstStyle/>
          <a:p>
            <a:r>
              <a:rPr lang="nl-NL" dirty="0"/>
              <a:t>Reactie</a:t>
            </a:r>
          </a:p>
        </p:txBody>
      </p:sp>
      <p:sp>
        <p:nvSpPr>
          <p:cNvPr id="3" name="Tijdelijke aanduiding voor inhoud 2">
            <a:extLst>
              <a:ext uri="{FF2B5EF4-FFF2-40B4-BE49-F238E27FC236}">
                <a16:creationId xmlns:a16="http://schemas.microsoft.com/office/drawing/2014/main" id="{2759B7ED-CC87-4FD1-B2AE-04A88C225949}"/>
              </a:ext>
            </a:extLst>
          </p:cNvPr>
          <p:cNvSpPr>
            <a:spLocks noGrp="1"/>
          </p:cNvSpPr>
          <p:nvPr>
            <p:ph sz="quarter" idx="10"/>
          </p:nvPr>
        </p:nvSpPr>
        <p:spPr>
          <a:xfrm>
            <a:off x="539496" y="1435608"/>
            <a:ext cx="11006510" cy="3977640"/>
          </a:xfrm>
        </p:spPr>
        <p:txBody>
          <a:bodyPr>
            <a:normAutofit lnSpcReduction="10000"/>
          </a:bodyPr>
          <a:lstStyle/>
          <a:p>
            <a:pPr marL="0" indent="0">
              <a:buNone/>
            </a:pPr>
            <a:r>
              <a:rPr lang="nl-NL" sz="1800" dirty="0">
                <a:effectLst/>
                <a:latin typeface="Arial" panose="020B0604020202020204" pitchFamily="34" charset="0"/>
                <a:ea typeface="Calibri" panose="020F0502020204030204" pitchFamily="34" charset="0"/>
              </a:rPr>
              <a:t>Beste bob,</a:t>
            </a:r>
            <a:r>
              <a:rPr lang="nl-NL" sz="1800" dirty="0">
                <a:effectLst/>
                <a:latin typeface="Calibri" panose="020F0502020204030204" pitchFamily="34" charset="0"/>
                <a:ea typeface="Calibri" panose="020F0502020204030204" pitchFamily="34" charset="0"/>
              </a:rPr>
              <a:t> </a:t>
            </a:r>
          </a:p>
          <a:p>
            <a:pPr marL="0" indent="0">
              <a:buNone/>
            </a:pPr>
            <a:r>
              <a:rPr lang="nl-NL" sz="1800" dirty="0">
                <a:effectLst/>
                <a:latin typeface="Arial" panose="020B0604020202020204" pitchFamily="34" charset="0"/>
                <a:ea typeface="Calibri" panose="020F0502020204030204" pitchFamily="34" charset="0"/>
              </a:rPr>
              <a:t>Dit is de zoon in kwestie.</a:t>
            </a:r>
            <a:endParaRPr lang="nl-NL" sz="1800" dirty="0">
              <a:effectLst/>
              <a:latin typeface="Calibri" panose="020F0502020204030204" pitchFamily="34" charset="0"/>
              <a:ea typeface="Calibri" panose="020F0502020204030204" pitchFamily="34" charset="0"/>
            </a:endParaRPr>
          </a:p>
          <a:p>
            <a:pPr marL="0" indent="0">
              <a:buNone/>
            </a:pPr>
            <a:r>
              <a:rPr lang="nl-NL" sz="1800" dirty="0">
                <a:effectLst/>
                <a:latin typeface="Arial" panose="020B0604020202020204" pitchFamily="34" charset="0"/>
                <a:ea typeface="Calibri" panose="020F0502020204030204" pitchFamily="34" charset="0"/>
              </a:rPr>
              <a:t>Ik vraag me af: als god het machtigste wezen is in het universum, waarom organiseren we dan geen </a:t>
            </a:r>
            <a:r>
              <a:rPr lang="nl-NL" sz="1800" dirty="0" err="1">
                <a:effectLst/>
                <a:latin typeface="Arial" panose="020B0604020202020204" pitchFamily="34" charset="0"/>
                <a:ea typeface="Calibri" panose="020F0502020204030204" pitchFamily="34" charset="0"/>
              </a:rPr>
              <a:t>martial</a:t>
            </a:r>
            <a:r>
              <a:rPr lang="nl-NL" sz="1800" dirty="0">
                <a:effectLst/>
                <a:latin typeface="Arial" panose="020B0604020202020204" pitchFamily="34" charset="0"/>
                <a:ea typeface="Calibri" panose="020F0502020204030204" pitchFamily="34" charset="0"/>
              </a:rPr>
              <a:t> arts toernooi voor iedereen in het universum om erachter te komen wie god is? We zouden wat geld van de paus kunnen geven aan </a:t>
            </a:r>
            <a:r>
              <a:rPr lang="nl-NL" sz="1800" dirty="0" err="1">
                <a:effectLst/>
                <a:latin typeface="Arial" panose="020B0604020202020204" pitchFamily="34" charset="0"/>
                <a:ea typeface="Calibri" panose="020F0502020204030204" pitchFamily="34" charset="0"/>
              </a:rPr>
              <a:t>Elon</a:t>
            </a:r>
            <a:r>
              <a:rPr lang="nl-NL" sz="1800" dirty="0">
                <a:effectLst/>
                <a:latin typeface="Arial" panose="020B0604020202020204" pitchFamily="34" charset="0"/>
                <a:ea typeface="Calibri" panose="020F0502020204030204" pitchFamily="34" charset="0"/>
              </a:rPr>
              <a:t> </a:t>
            </a:r>
            <a:r>
              <a:rPr lang="nl-NL" sz="1800" dirty="0" err="1">
                <a:effectLst/>
                <a:latin typeface="Arial" panose="020B0604020202020204" pitchFamily="34" charset="0"/>
                <a:ea typeface="Calibri" panose="020F0502020204030204" pitchFamily="34" charset="0"/>
              </a:rPr>
              <a:t>Musk</a:t>
            </a:r>
            <a:r>
              <a:rPr lang="nl-NL" sz="1800" dirty="0">
                <a:effectLst/>
                <a:latin typeface="Arial" panose="020B0604020202020204" pitchFamily="34" charset="0"/>
                <a:ea typeface="Calibri" panose="020F0502020204030204" pitchFamily="34" charset="0"/>
              </a:rPr>
              <a:t>, die kan dan een sonde de ruimte in sturen met een boodschap aan allen die wil luisteren, dat er op aarde wordt bepaald welk wezen het machtigste is. Het zou moeilijk worden om ook open te staan voor wezens die meer dan drie dimensionaal zijn, maar daar vinden we dan wel wat op. In de regels gaat staan dat als je de aarde verwoest, je een </a:t>
            </a:r>
            <a:r>
              <a:rPr lang="nl-NL" sz="1800" dirty="0" err="1">
                <a:effectLst/>
                <a:latin typeface="Arial" panose="020B0604020202020204" pitchFamily="34" charset="0"/>
                <a:ea typeface="Calibri" panose="020F0502020204030204" pitchFamily="34" charset="0"/>
              </a:rPr>
              <a:t>pussy</a:t>
            </a:r>
            <a:r>
              <a:rPr lang="nl-NL" sz="1800" dirty="0">
                <a:effectLst/>
                <a:latin typeface="Arial" panose="020B0604020202020204" pitchFamily="34" charset="0"/>
                <a:ea typeface="Calibri" panose="020F0502020204030204" pitchFamily="34" charset="0"/>
              </a:rPr>
              <a:t> bent of zo. En zo is er geen risico voor ons. Als de winnaar bepaald is wordt het heel simpel voor iedereen.</a:t>
            </a:r>
            <a:endParaRPr lang="nl-NL" sz="1800" dirty="0">
              <a:effectLst/>
              <a:latin typeface="Calibri" panose="020F0502020204030204" pitchFamily="34" charset="0"/>
              <a:ea typeface="Calibri" panose="020F0502020204030204" pitchFamily="34" charset="0"/>
            </a:endParaRPr>
          </a:p>
          <a:p>
            <a:pPr marL="0" indent="0">
              <a:buNone/>
            </a:pPr>
            <a:r>
              <a:rPr lang="nl-NL" sz="1800" dirty="0">
                <a:effectLst/>
                <a:latin typeface="Arial" panose="020B0604020202020204" pitchFamily="34" charset="0"/>
                <a:ea typeface="Calibri" panose="020F0502020204030204" pitchFamily="34" charset="0"/>
              </a:rPr>
              <a:t>Ik ben benieuwd wat je van mijn plan vind.</a:t>
            </a:r>
            <a:endParaRPr lang="nl-NL" sz="1800" dirty="0">
              <a:effectLst/>
              <a:latin typeface="Calibri" panose="020F0502020204030204" pitchFamily="34" charset="0"/>
              <a:ea typeface="Calibri" panose="020F0502020204030204" pitchFamily="34" charset="0"/>
            </a:endParaRPr>
          </a:p>
          <a:p>
            <a:pPr marL="0" indent="0">
              <a:buNone/>
            </a:pPr>
            <a:r>
              <a:rPr lang="nl-NL" sz="1800" dirty="0">
                <a:effectLst/>
                <a:latin typeface="Calibri" panose="020F0502020204030204" pitchFamily="34" charset="0"/>
                <a:ea typeface="Calibri" panose="020F0502020204030204" pitchFamily="34" charset="0"/>
              </a:rPr>
              <a:t> </a:t>
            </a:r>
          </a:p>
          <a:p>
            <a:pPr marL="0" indent="0">
              <a:buNone/>
            </a:pPr>
            <a:r>
              <a:rPr lang="nl-NL" sz="1800" dirty="0">
                <a:effectLst/>
                <a:latin typeface="Arial" panose="020B0604020202020204" pitchFamily="34" charset="0"/>
                <a:ea typeface="Calibri" panose="020F0502020204030204" pitchFamily="34" charset="0"/>
              </a:rPr>
              <a:t>Jan</a:t>
            </a:r>
            <a:endParaRPr lang="nl-NL" sz="1800" dirty="0">
              <a:effectLst/>
              <a:latin typeface="Calibri" panose="020F0502020204030204" pitchFamily="34" charset="0"/>
              <a:ea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106075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el 1">
            <a:extLst>
              <a:ext uri="{FF2B5EF4-FFF2-40B4-BE49-F238E27FC236}">
                <a16:creationId xmlns:a16="http://schemas.microsoft.com/office/drawing/2014/main" id="{A43460DF-37E3-4D2D-8341-A678955EBA8E}"/>
              </a:ext>
            </a:extLst>
          </p:cNvPr>
          <p:cNvSpPr>
            <a:spLocks noGrp="1"/>
          </p:cNvSpPr>
          <p:nvPr>
            <p:ph type="title"/>
          </p:nvPr>
        </p:nvSpPr>
        <p:spPr>
          <a:xfrm>
            <a:off x="8339328" y="457200"/>
            <a:ext cx="3090672" cy="1197864"/>
          </a:xfrm>
        </p:spPr>
        <p:txBody>
          <a:bodyPr vert="horz" lIns="91440" tIns="45720" rIns="91440" bIns="45720" rtlCol="0" anchor="b">
            <a:normAutofit/>
          </a:bodyPr>
          <a:lstStyle/>
          <a:p>
            <a:r>
              <a:rPr lang="en-US" sz="1900">
                <a:solidFill>
                  <a:schemeClr val="accent1"/>
                </a:solidFill>
              </a:rPr>
              <a:t>PLanner</a:t>
            </a:r>
          </a:p>
        </p:txBody>
      </p:sp>
      <p:pic>
        <p:nvPicPr>
          <p:cNvPr id="4" name="Afbeelding 3">
            <a:extLst>
              <a:ext uri="{FF2B5EF4-FFF2-40B4-BE49-F238E27FC236}">
                <a16:creationId xmlns:a16="http://schemas.microsoft.com/office/drawing/2014/main" id="{24121B24-AB0B-4B7F-B3F4-D5BC206C1C85}"/>
              </a:ext>
            </a:extLst>
          </p:cNvPr>
          <p:cNvPicPr>
            <a:picLocks noChangeAspect="1"/>
          </p:cNvPicPr>
          <p:nvPr/>
        </p:nvPicPr>
        <p:blipFill>
          <a:blip r:embed="rId2"/>
          <a:stretch>
            <a:fillRect/>
          </a:stretch>
        </p:blipFill>
        <p:spPr>
          <a:xfrm>
            <a:off x="926927" y="1637107"/>
            <a:ext cx="5978273" cy="3273104"/>
          </a:xfrm>
          <a:prstGeom prst="rect">
            <a:avLst/>
          </a:prstGeom>
        </p:spPr>
      </p:pic>
      <p:sp>
        <p:nvSpPr>
          <p:cNvPr id="3" name="Tijdelijke aanduiding voor inhoud 2">
            <a:extLst>
              <a:ext uri="{FF2B5EF4-FFF2-40B4-BE49-F238E27FC236}">
                <a16:creationId xmlns:a16="http://schemas.microsoft.com/office/drawing/2014/main" id="{87111153-CFD4-4B6B-BB04-11E5D5AF4281}"/>
              </a:ext>
            </a:extLst>
          </p:cNvPr>
          <p:cNvSpPr>
            <a:spLocks noGrp="1"/>
          </p:cNvSpPr>
          <p:nvPr>
            <p:ph sz="quarter" idx="10"/>
          </p:nvPr>
        </p:nvSpPr>
        <p:spPr>
          <a:xfrm>
            <a:off x="8339328" y="1655065"/>
            <a:ext cx="3090672" cy="4224528"/>
          </a:xfrm>
        </p:spPr>
        <p:txBody>
          <a:bodyPr vert="horz" lIns="91440" tIns="45720" rIns="91440" bIns="45720" rtlCol="0">
            <a:normAutofit/>
          </a:bodyPr>
          <a:lstStyle/>
          <a:p>
            <a:r>
              <a:rPr lang="en-US" sz="1600" dirty="0">
                <a:solidFill>
                  <a:schemeClr val="bg1"/>
                </a:solidFill>
              </a:rPr>
              <a:t>Alle </a:t>
            </a:r>
            <a:r>
              <a:rPr lang="en-US" sz="1600" dirty="0" err="1">
                <a:solidFill>
                  <a:schemeClr val="bg1"/>
                </a:solidFill>
              </a:rPr>
              <a:t>vragen</a:t>
            </a:r>
            <a:r>
              <a:rPr lang="en-US" sz="1600" dirty="0">
                <a:solidFill>
                  <a:schemeClr val="bg1"/>
                </a:solidFill>
              </a:rPr>
              <a:t> </a:t>
            </a:r>
            <a:r>
              <a:rPr lang="en-US" sz="1600" dirty="0" err="1">
                <a:solidFill>
                  <a:schemeClr val="bg1"/>
                </a:solidFill>
              </a:rPr>
              <a:t>komen</a:t>
            </a:r>
            <a:r>
              <a:rPr lang="en-US" sz="1600" dirty="0">
                <a:solidFill>
                  <a:schemeClr val="bg1"/>
                </a:solidFill>
              </a:rPr>
              <a:t> </a:t>
            </a:r>
            <a:r>
              <a:rPr lang="en-US" sz="1600" dirty="0" err="1">
                <a:solidFill>
                  <a:schemeClr val="bg1"/>
                </a:solidFill>
              </a:rPr>
              <a:t>binnen</a:t>
            </a:r>
            <a:r>
              <a:rPr lang="en-US" sz="1600" dirty="0">
                <a:solidFill>
                  <a:schemeClr val="bg1"/>
                </a:solidFill>
              </a:rPr>
              <a:t> op </a:t>
            </a:r>
            <a:r>
              <a:rPr lang="en-US" sz="1600" dirty="0">
                <a:solidFill>
                  <a:schemeClr val="bg1"/>
                </a:solidFill>
                <a:hlinkClick r:id="rId3">
                  <a:extLst>
                    <a:ext uri="{A12FA001-AC4F-418D-AE19-62706E023703}">
                      <ahyp:hlinkClr xmlns:ahyp="http://schemas.microsoft.com/office/drawing/2018/hyperlinkcolor" val="tx"/>
                    </a:ext>
                  </a:extLst>
                </a:hlinkClick>
              </a:rPr>
              <a:t>leiden@vraagaangod.nl</a:t>
            </a:r>
            <a:endParaRPr lang="en-US" sz="1600" dirty="0">
              <a:solidFill>
                <a:schemeClr val="bg1"/>
              </a:solidFill>
            </a:endParaRPr>
          </a:p>
          <a:p>
            <a:r>
              <a:rPr lang="en-US" sz="1600" dirty="0">
                <a:solidFill>
                  <a:schemeClr val="bg1">
                    <a:lumMod val="65000"/>
                  </a:schemeClr>
                </a:solidFill>
              </a:rPr>
              <a:t>De inbox van planner@vraagaanGod.nl </a:t>
            </a:r>
            <a:r>
              <a:rPr lang="en-US" sz="1600" dirty="0" err="1">
                <a:solidFill>
                  <a:schemeClr val="bg1">
                    <a:lumMod val="65000"/>
                  </a:schemeClr>
                </a:solidFill>
              </a:rPr>
              <a:t>wordt</a:t>
            </a:r>
            <a:r>
              <a:rPr lang="en-US" sz="1600" dirty="0">
                <a:solidFill>
                  <a:schemeClr val="bg1">
                    <a:lumMod val="65000"/>
                  </a:schemeClr>
                </a:solidFill>
              </a:rPr>
              <a:t> </a:t>
            </a:r>
            <a:r>
              <a:rPr lang="en-US" sz="1600" dirty="0" err="1">
                <a:solidFill>
                  <a:schemeClr val="bg1">
                    <a:lumMod val="65000"/>
                  </a:schemeClr>
                </a:solidFill>
              </a:rPr>
              <a:t>beheerd</a:t>
            </a:r>
            <a:r>
              <a:rPr lang="en-US" sz="1600" dirty="0">
                <a:solidFill>
                  <a:schemeClr val="bg1">
                    <a:lumMod val="65000"/>
                  </a:schemeClr>
                </a:solidFill>
              </a:rPr>
              <a:t> door </a:t>
            </a:r>
            <a:r>
              <a:rPr lang="en-US" sz="1600" dirty="0" err="1">
                <a:solidFill>
                  <a:schemeClr val="bg1">
                    <a:lumMod val="65000"/>
                  </a:schemeClr>
                </a:solidFill>
              </a:rPr>
              <a:t>een</a:t>
            </a:r>
            <a:r>
              <a:rPr lang="en-US" sz="1600" dirty="0">
                <a:solidFill>
                  <a:schemeClr val="bg1">
                    <a:lumMod val="65000"/>
                  </a:schemeClr>
                </a:solidFill>
              </a:rPr>
              <a:t> planner.</a:t>
            </a:r>
          </a:p>
          <a:p>
            <a:r>
              <a:rPr lang="en-US" sz="1600" dirty="0">
                <a:solidFill>
                  <a:schemeClr val="bg1"/>
                </a:solidFill>
              </a:rPr>
              <a:t>Van </a:t>
            </a:r>
            <a:r>
              <a:rPr lang="en-US" sz="1600" dirty="0" err="1">
                <a:solidFill>
                  <a:schemeClr val="bg1"/>
                </a:solidFill>
              </a:rPr>
              <a:t>elke</a:t>
            </a:r>
            <a:r>
              <a:rPr lang="en-US" sz="1600" dirty="0">
                <a:solidFill>
                  <a:schemeClr val="bg1"/>
                </a:solidFill>
              </a:rPr>
              <a:t> </a:t>
            </a:r>
            <a:r>
              <a:rPr lang="en-US" sz="1600" dirty="0" err="1">
                <a:solidFill>
                  <a:schemeClr val="bg1"/>
                </a:solidFill>
              </a:rPr>
              <a:t>vraag</a:t>
            </a:r>
            <a:r>
              <a:rPr lang="en-US" sz="1600" dirty="0">
                <a:solidFill>
                  <a:schemeClr val="bg1"/>
                </a:solidFill>
              </a:rPr>
              <a:t> </a:t>
            </a:r>
            <a:r>
              <a:rPr lang="en-US" sz="1600" dirty="0" err="1">
                <a:solidFill>
                  <a:schemeClr val="bg1"/>
                </a:solidFill>
              </a:rPr>
              <a:t>wordt</a:t>
            </a:r>
            <a:r>
              <a:rPr lang="en-US" sz="1600" dirty="0">
                <a:solidFill>
                  <a:schemeClr val="bg1"/>
                </a:solidFill>
              </a:rPr>
              <a:t> de </a:t>
            </a:r>
            <a:r>
              <a:rPr lang="en-US" sz="1600" dirty="0" err="1">
                <a:solidFill>
                  <a:schemeClr val="bg1"/>
                </a:solidFill>
              </a:rPr>
              <a:t>locatie</a:t>
            </a:r>
            <a:r>
              <a:rPr lang="en-US" sz="1600" dirty="0">
                <a:solidFill>
                  <a:schemeClr val="bg1"/>
                </a:solidFill>
              </a:rPr>
              <a:t> van de </a:t>
            </a:r>
            <a:r>
              <a:rPr lang="en-US" sz="1600" dirty="0" err="1">
                <a:solidFill>
                  <a:schemeClr val="bg1"/>
                </a:solidFill>
              </a:rPr>
              <a:t>bezoeker</a:t>
            </a:r>
            <a:r>
              <a:rPr lang="en-US" sz="1600" dirty="0">
                <a:solidFill>
                  <a:schemeClr val="bg1"/>
                </a:solidFill>
              </a:rPr>
              <a:t> </a:t>
            </a:r>
            <a:r>
              <a:rPr lang="en-US" sz="1600" dirty="0" err="1">
                <a:solidFill>
                  <a:schemeClr val="bg1"/>
                </a:solidFill>
              </a:rPr>
              <a:t>opgezocht</a:t>
            </a:r>
            <a:r>
              <a:rPr lang="en-US" sz="1600" dirty="0">
                <a:solidFill>
                  <a:schemeClr val="bg1"/>
                </a:solidFill>
              </a:rPr>
              <a:t> </a:t>
            </a:r>
            <a:r>
              <a:rPr lang="en-US" sz="1600" dirty="0" err="1">
                <a:solidFill>
                  <a:schemeClr val="bg1"/>
                </a:solidFill>
              </a:rPr>
              <a:t>a.h.v</a:t>
            </a:r>
            <a:r>
              <a:rPr lang="en-US" sz="1600" dirty="0">
                <a:solidFill>
                  <a:schemeClr val="bg1"/>
                </a:solidFill>
              </a:rPr>
              <a:t>. het </a:t>
            </a:r>
            <a:r>
              <a:rPr lang="en-US" sz="1600" dirty="0" err="1">
                <a:solidFill>
                  <a:schemeClr val="bg1"/>
                </a:solidFill>
              </a:rPr>
              <a:t>ip-adres</a:t>
            </a:r>
            <a:r>
              <a:rPr lang="en-US" sz="1600" dirty="0">
                <a:solidFill>
                  <a:schemeClr val="bg1"/>
                </a:solidFill>
              </a:rPr>
              <a:t>. Je </a:t>
            </a:r>
            <a:r>
              <a:rPr lang="en-US" sz="1600" dirty="0" err="1">
                <a:solidFill>
                  <a:schemeClr val="bg1"/>
                </a:solidFill>
              </a:rPr>
              <a:t>krijgt</a:t>
            </a:r>
            <a:r>
              <a:rPr lang="en-US" sz="1600" dirty="0">
                <a:solidFill>
                  <a:schemeClr val="bg1"/>
                </a:solidFill>
              </a:rPr>
              <a:t> </a:t>
            </a:r>
            <a:r>
              <a:rPr lang="en-US" sz="1600" dirty="0" err="1">
                <a:solidFill>
                  <a:schemeClr val="bg1"/>
                </a:solidFill>
              </a:rPr>
              <a:t>daardoor</a:t>
            </a:r>
            <a:r>
              <a:rPr lang="en-US" sz="1600" dirty="0">
                <a:solidFill>
                  <a:schemeClr val="bg1"/>
                </a:solidFill>
              </a:rPr>
              <a:t> </a:t>
            </a:r>
            <a:r>
              <a:rPr lang="en-US" sz="1600" dirty="0" err="1">
                <a:solidFill>
                  <a:schemeClr val="bg1"/>
                </a:solidFill>
              </a:rPr>
              <a:t>vragen</a:t>
            </a:r>
            <a:r>
              <a:rPr lang="en-US" sz="1600" dirty="0">
                <a:solidFill>
                  <a:schemeClr val="bg1"/>
                </a:solidFill>
              </a:rPr>
              <a:t> van </a:t>
            </a:r>
            <a:r>
              <a:rPr lang="en-US" sz="1600" dirty="0" err="1">
                <a:solidFill>
                  <a:schemeClr val="bg1"/>
                </a:solidFill>
              </a:rPr>
              <a:t>mensen</a:t>
            </a:r>
            <a:r>
              <a:rPr lang="en-US" sz="1600" dirty="0">
                <a:solidFill>
                  <a:schemeClr val="bg1"/>
                </a:solidFill>
              </a:rPr>
              <a:t> </a:t>
            </a:r>
            <a:r>
              <a:rPr lang="en-US" sz="1600" dirty="0" err="1">
                <a:solidFill>
                  <a:schemeClr val="bg1"/>
                </a:solidFill>
              </a:rPr>
              <a:t>uit</a:t>
            </a:r>
            <a:r>
              <a:rPr lang="en-US" sz="1600" dirty="0">
                <a:solidFill>
                  <a:schemeClr val="bg1"/>
                </a:solidFill>
              </a:rPr>
              <a:t> de </a:t>
            </a:r>
            <a:r>
              <a:rPr lang="en-US" sz="1600" dirty="0" err="1">
                <a:solidFill>
                  <a:schemeClr val="bg1"/>
                </a:solidFill>
              </a:rPr>
              <a:t>regio</a:t>
            </a:r>
            <a:r>
              <a:rPr lang="en-US" sz="1600" dirty="0">
                <a:solidFill>
                  <a:schemeClr val="bg1"/>
                </a:solidFill>
              </a:rPr>
              <a:t>!</a:t>
            </a:r>
          </a:p>
          <a:p>
            <a:r>
              <a:rPr lang="en-US" sz="1600" dirty="0">
                <a:solidFill>
                  <a:schemeClr val="bg1">
                    <a:lumMod val="65000"/>
                  </a:schemeClr>
                </a:solidFill>
              </a:rPr>
              <a:t>Je </a:t>
            </a:r>
            <a:r>
              <a:rPr lang="en-US" sz="1600" dirty="0" err="1">
                <a:solidFill>
                  <a:schemeClr val="bg1">
                    <a:lumMod val="65000"/>
                  </a:schemeClr>
                </a:solidFill>
              </a:rPr>
              <a:t>hebt</a:t>
            </a:r>
            <a:r>
              <a:rPr lang="en-US" sz="1600" dirty="0">
                <a:solidFill>
                  <a:schemeClr val="bg1">
                    <a:lumMod val="65000"/>
                  </a:schemeClr>
                </a:solidFill>
              </a:rPr>
              <a:t> 7 </a:t>
            </a:r>
            <a:r>
              <a:rPr lang="en-US" sz="1600" dirty="0" err="1">
                <a:solidFill>
                  <a:schemeClr val="bg1">
                    <a:lumMod val="65000"/>
                  </a:schemeClr>
                </a:solidFill>
              </a:rPr>
              <a:t>dagen</a:t>
            </a:r>
            <a:r>
              <a:rPr lang="en-US" sz="1600" dirty="0">
                <a:solidFill>
                  <a:schemeClr val="bg1">
                    <a:lumMod val="65000"/>
                  </a:schemeClr>
                </a:solidFill>
              </a:rPr>
              <a:t> de </a:t>
            </a:r>
            <a:r>
              <a:rPr lang="en-US" sz="1600" dirty="0" err="1">
                <a:solidFill>
                  <a:schemeClr val="bg1">
                    <a:lumMod val="65000"/>
                  </a:schemeClr>
                </a:solidFill>
              </a:rPr>
              <a:t>tijd</a:t>
            </a:r>
            <a:r>
              <a:rPr lang="en-US" sz="1600" dirty="0">
                <a:solidFill>
                  <a:schemeClr val="bg1">
                    <a:lumMod val="65000"/>
                  </a:schemeClr>
                </a:solidFill>
              </a:rPr>
              <a:t> om </a:t>
            </a:r>
            <a:r>
              <a:rPr lang="en-US" sz="1600" dirty="0" err="1">
                <a:solidFill>
                  <a:schemeClr val="bg1">
                    <a:lumMod val="65000"/>
                  </a:schemeClr>
                </a:solidFill>
              </a:rPr>
              <a:t>te</a:t>
            </a:r>
            <a:r>
              <a:rPr lang="en-US" sz="1600" dirty="0">
                <a:solidFill>
                  <a:schemeClr val="bg1">
                    <a:lumMod val="65000"/>
                  </a:schemeClr>
                </a:solidFill>
              </a:rPr>
              <a:t> </a:t>
            </a:r>
            <a:r>
              <a:rPr lang="en-US" sz="1600" dirty="0" err="1">
                <a:solidFill>
                  <a:schemeClr val="bg1">
                    <a:lumMod val="65000"/>
                  </a:schemeClr>
                </a:solidFill>
              </a:rPr>
              <a:t>reageren</a:t>
            </a:r>
            <a:r>
              <a:rPr lang="en-US" sz="1600" dirty="0">
                <a:solidFill>
                  <a:schemeClr val="bg1">
                    <a:lumMod val="65000"/>
                  </a:schemeClr>
                </a:solidFill>
              </a:rPr>
              <a:t>.</a:t>
            </a:r>
          </a:p>
        </p:txBody>
      </p:sp>
    </p:spTree>
    <p:extLst>
      <p:ext uri="{BB962C8B-B14F-4D97-AF65-F5344CB8AC3E}">
        <p14:creationId xmlns:p14="http://schemas.microsoft.com/office/powerpoint/2010/main" val="411439362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Breedbeeld</PresentationFormat>
  <Paragraphs>77</Paragraphs>
  <Slides>15</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Gill Sans MT</vt:lpstr>
      <vt:lpstr>Impact</vt:lpstr>
      <vt:lpstr>Wingdings 2</vt:lpstr>
      <vt:lpstr>Badge</vt:lpstr>
      <vt:lpstr>vraagaanGod.nl</vt:lpstr>
      <vt:lpstr>Leest God ook e-mail?</vt:lpstr>
      <vt:lpstr>Simpele website</vt:lpstr>
      <vt:lpstr>Uitgebreide backend - planning</vt:lpstr>
      <vt:lpstr>Nieuwe vraag</vt:lpstr>
      <vt:lpstr>Zoon van 15</vt:lpstr>
      <vt:lpstr>1e antwoord</vt:lpstr>
      <vt:lpstr>Reactie</vt:lpstr>
      <vt:lpstr>PLanner</vt:lpstr>
      <vt:lpstr>De antwoordgever</vt:lpstr>
      <vt:lpstr>De redactie</vt:lpstr>
      <vt:lpstr>Gebedsteam</vt:lpstr>
      <vt:lpstr>Follow up</vt:lpstr>
      <vt:lpstr>Waarom nu?</vt:lpstr>
      <vt:lpstr>Hoe verder?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2020-11-27T14:58:35Z</dcterms:created>
  <dcterms:modified xsi:type="dcterms:W3CDTF">2021-11-18T20:02:18Z</dcterms:modified>
</cp:coreProperties>
</file>